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60"/>
  </p:normalViewPr>
  <p:slideViewPr>
    <p:cSldViewPr snapToGrid="0">
      <p:cViewPr>
        <p:scale>
          <a:sx n="200" d="100"/>
          <a:sy n="200" d="100"/>
        </p:scale>
        <p:origin x="-1218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88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B692-99E1-DDF1-B814-998ADA0F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F78F4-2937-0A6D-E964-AD92ED1DE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0997-D7CE-DC44-1061-1B6E695A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1D53-57DE-2F79-696E-124C1FBE6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B7CB-9B76-7134-9687-E9CD45D9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A8872-D425-EF24-B247-A5FEDEC99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B18C-368E-CEF7-D358-4E351B16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A6C30-4151-45F5-ED0B-8FD2B39FC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D939-C61A-4272-AFDB-E93E2EF4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0B1D1-D388-4528-3C7E-E3B6904E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2C6B-8A85-F641-616E-48E18A4F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A0BFC-9153-8E60-FD24-ED5627765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E3C5-2554-371C-92FC-3E3215EC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22DC0-0EE9-67EC-92E9-F2EA28C31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0FB4-ABD3-1000-DBDE-5BFCBFF9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A0305-D06A-FDCF-6308-6B74F998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94FE-E8F0-26CB-C6B6-B81F21C5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C6C10-468C-569A-BCC6-61392D828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4AD1-96A5-49A5-608A-AB49DCC3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17A5-944F-D216-3AA8-7BD0C9D1E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39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18">
            <a:extLst>
              <a:ext uri="{FF2B5EF4-FFF2-40B4-BE49-F238E27FC236}">
                <a16:creationId xmlns:a16="http://schemas.microsoft.com/office/drawing/2014/main" id="{E242B75B-BF5E-9F13-E8E3-27BA8D1C3926}"/>
              </a:ext>
            </a:extLst>
          </p:cNvPr>
          <p:cNvSpPr/>
          <p:nvPr/>
        </p:nvSpPr>
        <p:spPr>
          <a:xfrm>
            <a:off x="1844728" y="1458328"/>
            <a:ext cx="611435" cy="795465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7432" rtlCol="0" anchor="ctr" anchorCtr="0"/>
          <a:lstStyle/>
          <a:p>
            <a:r>
              <a: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TSDuck C++ library</a:t>
            </a:r>
          </a:p>
        </p:txBody>
      </p:sp>
      <p:sp>
        <p:nvSpPr>
          <p:cNvPr id="4" name="Rectangle à coins arrondis 18">
            <a:extLst>
              <a:ext uri="{FF2B5EF4-FFF2-40B4-BE49-F238E27FC236}">
                <a16:creationId xmlns:a16="http://schemas.microsoft.com/office/drawing/2014/main" id="{F3D76412-ACF8-2F20-BE84-332CC0EF806F}"/>
              </a:ext>
            </a:extLst>
          </p:cNvPr>
          <p:cNvSpPr/>
          <p:nvPr/>
        </p:nvSpPr>
        <p:spPr>
          <a:xfrm>
            <a:off x="1844729" y="1172386"/>
            <a:ext cx="3168543" cy="358454"/>
          </a:xfrm>
          <a:prstGeom prst="roundRect">
            <a:avLst>
              <a:gd name="adj" fmla="val 396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7432" rtlCol="0" anchor="b" anchorCtr="0"/>
          <a:lstStyle/>
          <a:p>
            <a:endParaRPr lang="fr-FR" sz="600" b="1" noProof="1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necteur droit avec flèche 65">
            <a:extLst>
              <a:ext uri="{FF2B5EF4-FFF2-40B4-BE49-F238E27FC236}">
                <a16:creationId xmlns:a16="http://schemas.microsoft.com/office/drawing/2014/main" id="{60333452-994E-6D19-9F28-956EE8CB04B0}"/>
              </a:ext>
            </a:extLst>
          </p:cNvPr>
          <p:cNvCxnSpPr/>
          <p:nvPr/>
        </p:nvCxnSpPr>
        <p:spPr>
          <a:xfrm>
            <a:off x="4570301" y="2081342"/>
            <a:ext cx="0" cy="1385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31">
            <a:extLst>
              <a:ext uri="{FF2B5EF4-FFF2-40B4-BE49-F238E27FC236}">
                <a16:creationId xmlns:a16="http://schemas.microsoft.com/office/drawing/2014/main" id="{6DEF1538-25DA-BB96-3FA5-E59F873236D6}"/>
              </a:ext>
            </a:extLst>
          </p:cNvPr>
          <p:cNvCxnSpPr/>
          <p:nvPr/>
        </p:nvCxnSpPr>
        <p:spPr>
          <a:xfrm>
            <a:off x="3331296" y="2085444"/>
            <a:ext cx="0" cy="1385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à coins arrondis 3">
            <a:extLst>
              <a:ext uri="{FF2B5EF4-FFF2-40B4-BE49-F238E27FC236}">
                <a16:creationId xmlns:a16="http://schemas.microsoft.com/office/drawing/2014/main" id="{7421205A-AD95-F7FB-149A-4845097444A9}"/>
              </a:ext>
            </a:extLst>
          </p:cNvPr>
          <p:cNvSpPr/>
          <p:nvPr/>
        </p:nvSpPr>
        <p:spPr>
          <a:xfrm>
            <a:off x="3267504" y="2669496"/>
            <a:ext cx="1745768" cy="411831"/>
          </a:xfrm>
          <a:prstGeom prst="roundRect">
            <a:avLst>
              <a:gd name="adj" fmla="val 39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" rtlCol="0" anchor="t" anchorCtr="0"/>
          <a:lstStyle/>
          <a:p>
            <a:r>
              <a: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Operating System</a:t>
            </a:r>
          </a:p>
        </p:txBody>
      </p:sp>
      <p:sp>
        <p:nvSpPr>
          <p:cNvPr id="8" name="Rectangle à coins arrondis 5">
            <a:extLst>
              <a:ext uri="{FF2B5EF4-FFF2-40B4-BE49-F238E27FC236}">
                <a16:creationId xmlns:a16="http://schemas.microsoft.com/office/drawing/2014/main" id="{B27A8E37-7FC6-679C-4CC1-240398EAB5E7}"/>
              </a:ext>
            </a:extLst>
          </p:cNvPr>
          <p:cNvSpPr/>
          <p:nvPr/>
        </p:nvSpPr>
        <p:spPr>
          <a:xfrm>
            <a:off x="3337888" y="2817004"/>
            <a:ext cx="461985" cy="2012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Windows</a:t>
            </a:r>
          </a:p>
        </p:txBody>
      </p:sp>
      <p:sp>
        <p:nvSpPr>
          <p:cNvPr id="9" name="Rectangle à coins arrondis 18">
            <a:extLst>
              <a:ext uri="{FF2B5EF4-FFF2-40B4-BE49-F238E27FC236}">
                <a16:creationId xmlns:a16="http://schemas.microsoft.com/office/drawing/2014/main" id="{6A47DF34-6626-EEE7-E308-AF30C429AE56}"/>
              </a:ext>
            </a:extLst>
          </p:cNvPr>
          <p:cNvSpPr/>
          <p:nvPr/>
        </p:nvSpPr>
        <p:spPr>
          <a:xfrm>
            <a:off x="1844727" y="2209943"/>
            <a:ext cx="3168546" cy="356684"/>
          </a:xfrm>
          <a:prstGeom prst="roundRect">
            <a:avLst>
              <a:gd name="adj" fmla="val 396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7432" rtlCol="0" anchor="b" anchorCtr="0"/>
          <a:lstStyle/>
          <a:p>
            <a:endParaRPr lang="fr-FR" sz="600" b="1" noProof="1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à coins arrondis 20">
            <a:extLst>
              <a:ext uri="{FF2B5EF4-FFF2-40B4-BE49-F238E27FC236}">
                <a16:creationId xmlns:a16="http://schemas.microsoft.com/office/drawing/2014/main" id="{EEBD6982-CC21-F9A4-9585-131CE10E623F}"/>
              </a:ext>
            </a:extLst>
          </p:cNvPr>
          <p:cNvSpPr/>
          <p:nvPr/>
        </p:nvSpPr>
        <p:spPr>
          <a:xfrm>
            <a:off x="3035353" y="2263319"/>
            <a:ext cx="848293" cy="22134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7432" rIns="36000" rtlCol="0" anchor="ctr"/>
          <a:lstStyle/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C++ utilities</a:t>
            </a:r>
          </a:p>
        </p:txBody>
      </p:sp>
      <p:sp>
        <p:nvSpPr>
          <p:cNvPr id="11" name="Rectangle à coins arrondis 22">
            <a:extLst>
              <a:ext uri="{FF2B5EF4-FFF2-40B4-BE49-F238E27FC236}">
                <a16:creationId xmlns:a16="http://schemas.microsoft.com/office/drawing/2014/main" id="{93409AAE-AFCA-3102-4B73-0324F978F518}"/>
              </a:ext>
            </a:extLst>
          </p:cNvPr>
          <p:cNvSpPr/>
          <p:nvPr/>
        </p:nvSpPr>
        <p:spPr>
          <a:xfrm>
            <a:off x="3899217" y="2817004"/>
            <a:ext cx="461985" cy="2012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Linux</a:t>
            </a:r>
          </a:p>
        </p:txBody>
      </p:sp>
      <p:sp>
        <p:nvSpPr>
          <p:cNvPr id="12" name="Rectangle à coins arrondis 23">
            <a:extLst>
              <a:ext uri="{FF2B5EF4-FFF2-40B4-BE49-F238E27FC236}">
                <a16:creationId xmlns:a16="http://schemas.microsoft.com/office/drawing/2014/main" id="{FEDA6EFF-2098-1B6A-2A38-5773DF5A68FE}"/>
              </a:ext>
            </a:extLst>
          </p:cNvPr>
          <p:cNvSpPr/>
          <p:nvPr/>
        </p:nvSpPr>
        <p:spPr>
          <a:xfrm>
            <a:off x="4455783" y="2817004"/>
            <a:ext cx="461985" cy="2012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macOS</a:t>
            </a:r>
          </a:p>
        </p:txBody>
      </p:sp>
      <p:sp>
        <p:nvSpPr>
          <p:cNvPr id="13" name="Rectangle à coins arrondis 27">
            <a:extLst>
              <a:ext uri="{FF2B5EF4-FFF2-40B4-BE49-F238E27FC236}">
                <a16:creationId xmlns:a16="http://schemas.microsoft.com/office/drawing/2014/main" id="{A37B46E3-5568-66CF-325B-F3DCED919652}"/>
              </a:ext>
            </a:extLst>
          </p:cNvPr>
          <p:cNvSpPr/>
          <p:nvPr/>
        </p:nvSpPr>
        <p:spPr>
          <a:xfrm>
            <a:off x="2656730" y="1676981"/>
            <a:ext cx="1344619" cy="411831"/>
          </a:xfrm>
          <a:prstGeom prst="roundRect">
            <a:avLst>
              <a:gd name="adj" fmla="val 396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" rtlCol="0" anchor="t" anchorCtr="0"/>
          <a:lstStyle/>
          <a:p>
            <a:r>
              <a: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TSDuck plugins</a:t>
            </a:r>
          </a:p>
        </p:txBody>
      </p:sp>
      <p:sp>
        <p:nvSpPr>
          <p:cNvPr id="14" name="Rectangle à coins arrondis 28">
            <a:extLst>
              <a:ext uri="{FF2B5EF4-FFF2-40B4-BE49-F238E27FC236}">
                <a16:creationId xmlns:a16="http://schemas.microsoft.com/office/drawing/2014/main" id="{3D477A98-EA39-8919-4D78-598653235050}"/>
              </a:ext>
            </a:extLst>
          </p:cNvPr>
          <p:cNvSpPr/>
          <p:nvPr/>
        </p:nvSpPr>
        <p:spPr>
          <a:xfrm>
            <a:off x="2725786" y="1805728"/>
            <a:ext cx="575218" cy="2286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7432" rIns="36000" rtlCol="0" anchor="ctr"/>
          <a:lstStyle/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packet</a:t>
            </a:r>
            <a:b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</a:br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processing</a:t>
            </a:r>
          </a:p>
        </p:txBody>
      </p:sp>
      <p:sp>
        <p:nvSpPr>
          <p:cNvPr id="15" name="Rectangle à coins arrondis 29">
            <a:extLst>
              <a:ext uri="{FF2B5EF4-FFF2-40B4-BE49-F238E27FC236}">
                <a16:creationId xmlns:a16="http://schemas.microsoft.com/office/drawing/2014/main" id="{AFC62A04-6CDB-558B-FD45-462867E96DA3}"/>
              </a:ext>
            </a:extLst>
          </p:cNvPr>
          <p:cNvSpPr/>
          <p:nvPr/>
        </p:nvSpPr>
        <p:spPr>
          <a:xfrm>
            <a:off x="3357919" y="1805728"/>
            <a:ext cx="565007" cy="2286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7432" rIns="36000" rtlCol="0" anchor="ctr"/>
          <a:lstStyle/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input </a:t>
            </a:r>
            <a:r>
              <a:rPr lang="fr-FR" sz="5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&amp;</a:t>
            </a:r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 </a:t>
            </a:r>
            <a:b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</a:br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6" name="Rectangle à coins arrondis 32">
            <a:extLst>
              <a:ext uri="{FF2B5EF4-FFF2-40B4-BE49-F238E27FC236}">
                <a16:creationId xmlns:a16="http://schemas.microsoft.com/office/drawing/2014/main" id="{5FB8938C-A0BD-B604-A79B-F44B56E0F083}"/>
              </a:ext>
            </a:extLst>
          </p:cNvPr>
          <p:cNvSpPr/>
          <p:nvPr/>
        </p:nvSpPr>
        <p:spPr>
          <a:xfrm>
            <a:off x="3337888" y="614946"/>
            <a:ext cx="1675383" cy="411831"/>
          </a:xfrm>
          <a:prstGeom prst="roundRect">
            <a:avLst>
              <a:gd name="adj" fmla="val 396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" rtlCol="0" anchor="t" anchorCtr="0"/>
          <a:lstStyle/>
          <a:p>
            <a:r>
              <a: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TSDuck commands</a:t>
            </a:r>
          </a:p>
        </p:txBody>
      </p:sp>
      <p:sp>
        <p:nvSpPr>
          <p:cNvPr id="17" name="Rectangle à coins arrondis 35">
            <a:extLst>
              <a:ext uri="{FF2B5EF4-FFF2-40B4-BE49-F238E27FC236}">
                <a16:creationId xmlns:a16="http://schemas.microsoft.com/office/drawing/2014/main" id="{F8720966-D347-9324-4D42-E2268221E42D}"/>
              </a:ext>
            </a:extLst>
          </p:cNvPr>
          <p:cNvSpPr/>
          <p:nvPr/>
        </p:nvSpPr>
        <p:spPr>
          <a:xfrm>
            <a:off x="4474667" y="755892"/>
            <a:ext cx="457200" cy="2012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...</a:t>
            </a:r>
          </a:p>
        </p:txBody>
      </p:sp>
      <p:cxnSp>
        <p:nvCxnSpPr>
          <p:cNvPr id="18" name="Connecteur droit avec flèche 40">
            <a:extLst>
              <a:ext uri="{FF2B5EF4-FFF2-40B4-BE49-F238E27FC236}">
                <a16:creationId xmlns:a16="http://schemas.microsoft.com/office/drawing/2014/main" id="{3268B083-A9F1-ECF2-76D3-E15D52218680}"/>
              </a:ext>
            </a:extLst>
          </p:cNvPr>
          <p:cNvCxnSpPr>
            <a:stCxn id="26" idx="2"/>
          </p:cNvCxnSpPr>
          <p:nvPr/>
        </p:nvCxnSpPr>
        <p:spPr>
          <a:xfrm>
            <a:off x="4492175" y="2484660"/>
            <a:ext cx="1608" cy="18959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à coins arrondis 33">
            <a:extLst>
              <a:ext uri="{FF2B5EF4-FFF2-40B4-BE49-F238E27FC236}">
                <a16:creationId xmlns:a16="http://schemas.microsoft.com/office/drawing/2014/main" id="{39A316D3-9139-3089-60FD-4054E281E06B}"/>
              </a:ext>
            </a:extLst>
          </p:cNvPr>
          <p:cNvSpPr/>
          <p:nvPr/>
        </p:nvSpPr>
        <p:spPr>
          <a:xfrm>
            <a:off x="3430409" y="755892"/>
            <a:ext cx="457200" cy="2012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tsp</a:t>
            </a:r>
          </a:p>
        </p:txBody>
      </p:sp>
      <p:sp>
        <p:nvSpPr>
          <p:cNvPr id="20" name="Rectangle à coins arrondis 34">
            <a:extLst>
              <a:ext uri="{FF2B5EF4-FFF2-40B4-BE49-F238E27FC236}">
                <a16:creationId xmlns:a16="http://schemas.microsoft.com/office/drawing/2014/main" id="{B79C97AE-FF27-C9F2-7600-7AAC4DD9871A}"/>
              </a:ext>
            </a:extLst>
          </p:cNvPr>
          <p:cNvSpPr/>
          <p:nvPr/>
        </p:nvSpPr>
        <p:spPr>
          <a:xfrm>
            <a:off x="3952538" y="755892"/>
            <a:ext cx="457200" cy="2012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tsswitch</a:t>
            </a:r>
          </a:p>
        </p:txBody>
      </p:sp>
      <p:sp>
        <p:nvSpPr>
          <p:cNvPr id="21" name="Rectangle à coins arrondis 45">
            <a:extLst>
              <a:ext uri="{FF2B5EF4-FFF2-40B4-BE49-F238E27FC236}">
                <a16:creationId xmlns:a16="http://schemas.microsoft.com/office/drawing/2014/main" id="{064C5537-B184-4F39-53BC-2785230BEB48}"/>
              </a:ext>
            </a:extLst>
          </p:cNvPr>
          <p:cNvSpPr/>
          <p:nvPr/>
        </p:nvSpPr>
        <p:spPr>
          <a:xfrm>
            <a:off x="1844729" y="2669622"/>
            <a:ext cx="1337499" cy="411831"/>
          </a:xfrm>
          <a:prstGeom prst="roundRect">
            <a:avLst>
              <a:gd name="adj" fmla="val 39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" rtlCol="0" anchor="t" anchorCtr="0"/>
          <a:lstStyle/>
          <a:p>
            <a:r>
              <a: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Digital TV tuning framework</a:t>
            </a:r>
          </a:p>
        </p:txBody>
      </p:sp>
      <p:sp>
        <p:nvSpPr>
          <p:cNvPr id="22" name="Rectangle à coins arrondis 46">
            <a:extLst>
              <a:ext uri="{FF2B5EF4-FFF2-40B4-BE49-F238E27FC236}">
                <a16:creationId xmlns:a16="http://schemas.microsoft.com/office/drawing/2014/main" id="{A25C2282-39BB-E516-2180-96AEACDE53E8}"/>
              </a:ext>
            </a:extLst>
          </p:cNvPr>
          <p:cNvSpPr/>
          <p:nvPr/>
        </p:nvSpPr>
        <p:spPr>
          <a:xfrm>
            <a:off x="1934673" y="2801424"/>
            <a:ext cx="550292" cy="2326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DirectShow (Windows)</a:t>
            </a:r>
          </a:p>
        </p:txBody>
      </p:sp>
      <p:sp>
        <p:nvSpPr>
          <p:cNvPr id="23" name="Rectangle à coins arrondis 48">
            <a:extLst>
              <a:ext uri="{FF2B5EF4-FFF2-40B4-BE49-F238E27FC236}">
                <a16:creationId xmlns:a16="http://schemas.microsoft.com/office/drawing/2014/main" id="{67A713E6-E8BB-EB64-CB15-2027B0BE4983}"/>
              </a:ext>
            </a:extLst>
          </p:cNvPr>
          <p:cNvSpPr/>
          <p:nvPr/>
        </p:nvSpPr>
        <p:spPr>
          <a:xfrm>
            <a:off x="2560642" y="2801424"/>
            <a:ext cx="544842" cy="2326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Linux TV</a:t>
            </a:r>
          </a:p>
        </p:txBody>
      </p:sp>
      <p:cxnSp>
        <p:nvCxnSpPr>
          <p:cNvPr id="24" name="Connecteur droit avec flèche 54">
            <a:extLst>
              <a:ext uri="{FF2B5EF4-FFF2-40B4-BE49-F238E27FC236}">
                <a16:creationId xmlns:a16="http://schemas.microsoft.com/office/drawing/2014/main" id="{A82F3F81-F04C-1F86-4800-D7BCDE9C408D}"/>
              </a:ext>
            </a:extLst>
          </p:cNvPr>
          <p:cNvCxnSpPr>
            <a:stCxn id="25" idx="2"/>
          </p:cNvCxnSpPr>
          <p:nvPr/>
        </p:nvCxnSpPr>
        <p:spPr>
          <a:xfrm>
            <a:off x="2393496" y="2484660"/>
            <a:ext cx="0" cy="18959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à coins arrondis 19">
            <a:extLst>
              <a:ext uri="{FF2B5EF4-FFF2-40B4-BE49-F238E27FC236}">
                <a16:creationId xmlns:a16="http://schemas.microsoft.com/office/drawing/2014/main" id="{41E1FEC7-71B0-EE63-0AE1-2B82E91A42FB}"/>
              </a:ext>
            </a:extLst>
          </p:cNvPr>
          <p:cNvSpPr/>
          <p:nvPr/>
        </p:nvSpPr>
        <p:spPr>
          <a:xfrm>
            <a:off x="1969349" y="2263319"/>
            <a:ext cx="848293" cy="22134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7432" rIns="36000" rtlCol="0" anchor="ctr"/>
          <a:lstStyle/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Digital TV utilities</a:t>
            </a:r>
          </a:p>
        </p:txBody>
      </p:sp>
      <p:sp>
        <p:nvSpPr>
          <p:cNvPr id="26" name="Rectangle à coins arrondis 21">
            <a:extLst>
              <a:ext uri="{FF2B5EF4-FFF2-40B4-BE49-F238E27FC236}">
                <a16:creationId xmlns:a16="http://schemas.microsoft.com/office/drawing/2014/main" id="{FEA84D85-8DB3-8381-A21E-3BF8E0A44AB3}"/>
              </a:ext>
            </a:extLst>
          </p:cNvPr>
          <p:cNvSpPr/>
          <p:nvPr/>
        </p:nvSpPr>
        <p:spPr>
          <a:xfrm>
            <a:off x="4068028" y="2263319"/>
            <a:ext cx="848293" cy="22134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7432" rIns="36000" rtlCol="0" anchor="ctr"/>
          <a:lstStyle/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OS abstraction</a:t>
            </a:r>
          </a:p>
        </p:txBody>
      </p:sp>
      <p:cxnSp>
        <p:nvCxnSpPr>
          <p:cNvPr id="27" name="Connecteur droit avec flèche 55">
            <a:extLst>
              <a:ext uri="{FF2B5EF4-FFF2-40B4-BE49-F238E27FC236}">
                <a16:creationId xmlns:a16="http://schemas.microsoft.com/office/drawing/2014/main" id="{122CAD05-4018-A8B0-B43C-C58DEAA9E81B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>
            <a:off x="2817642" y="2373990"/>
            <a:ext cx="21771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58">
            <a:extLst>
              <a:ext uri="{FF2B5EF4-FFF2-40B4-BE49-F238E27FC236}">
                <a16:creationId xmlns:a16="http://schemas.microsoft.com/office/drawing/2014/main" id="{1A1436E8-EA93-CC86-EA4C-F1BF3D71C71F}"/>
              </a:ext>
            </a:extLst>
          </p:cNvPr>
          <p:cNvCxnSpPr>
            <a:stCxn id="10" idx="3"/>
            <a:endCxn id="26" idx="1"/>
          </p:cNvCxnSpPr>
          <p:nvPr/>
        </p:nvCxnSpPr>
        <p:spPr>
          <a:xfrm>
            <a:off x="3883646" y="2373990"/>
            <a:ext cx="184382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à coins arrondis 62">
            <a:extLst>
              <a:ext uri="{FF2B5EF4-FFF2-40B4-BE49-F238E27FC236}">
                <a16:creationId xmlns:a16="http://schemas.microsoft.com/office/drawing/2014/main" id="{C69A5ED0-1DAD-9145-A2FF-D5853F5B64D4}"/>
              </a:ext>
            </a:extLst>
          </p:cNvPr>
          <p:cNvSpPr/>
          <p:nvPr/>
        </p:nvSpPr>
        <p:spPr>
          <a:xfrm>
            <a:off x="4154733" y="1676980"/>
            <a:ext cx="858539" cy="411831"/>
          </a:xfrm>
          <a:prstGeom prst="roundRect">
            <a:avLst>
              <a:gd name="adj" fmla="val 39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" rtlCol="0" anchor="t" anchorCtr="0"/>
          <a:lstStyle/>
          <a:p>
            <a:r>
              <a: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3rd-party plugins</a:t>
            </a:r>
          </a:p>
        </p:txBody>
      </p:sp>
      <p:sp>
        <p:nvSpPr>
          <p:cNvPr id="30" name="Rectangle à coins arrondis 63">
            <a:extLst>
              <a:ext uri="{FF2B5EF4-FFF2-40B4-BE49-F238E27FC236}">
                <a16:creationId xmlns:a16="http://schemas.microsoft.com/office/drawing/2014/main" id="{59002CE1-F3C5-EC6D-BC58-73007B8319FC}"/>
              </a:ext>
            </a:extLst>
          </p:cNvPr>
          <p:cNvSpPr/>
          <p:nvPr/>
        </p:nvSpPr>
        <p:spPr>
          <a:xfrm>
            <a:off x="4242510" y="1819419"/>
            <a:ext cx="279500" cy="2012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C++</a:t>
            </a:r>
          </a:p>
        </p:txBody>
      </p:sp>
      <p:sp>
        <p:nvSpPr>
          <p:cNvPr id="31" name="Rectangle à coins arrondis 64">
            <a:extLst>
              <a:ext uri="{FF2B5EF4-FFF2-40B4-BE49-F238E27FC236}">
                <a16:creationId xmlns:a16="http://schemas.microsoft.com/office/drawing/2014/main" id="{224230AE-A568-7FEC-0759-37B3F202BA55}"/>
              </a:ext>
            </a:extLst>
          </p:cNvPr>
          <p:cNvSpPr/>
          <p:nvPr/>
        </p:nvSpPr>
        <p:spPr>
          <a:xfrm>
            <a:off x="4625010" y="1819419"/>
            <a:ext cx="279500" cy="2012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C++</a:t>
            </a:r>
          </a:p>
        </p:txBody>
      </p:sp>
      <p:sp>
        <p:nvSpPr>
          <p:cNvPr id="32" name="Rectangle à coins arrondis 19">
            <a:extLst>
              <a:ext uri="{FF2B5EF4-FFF2-40B4-BE49-F238E27FC236}">
                <a16:creationId xmlns:a16="http://schemas.microsoft.com/office/drawing/2014/main" id="{97727FB5-FF75-4C0F-AA13-FEB3EFEDD714}"/>
              </a:ext>
            </a:extLst>
          </p:cNvPr>
          <p:cNvSpPr/>
          <p:nvPr/>
        </p:nvSpPr>
        <p:spPr>
          <a:xfrm>
            <a:off x="1900793" y="1248399"/>
            <a:ext cx="419772" cy="2194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7432" rIns="36000" rtlCol="0" anchor="ctr"/>
          <a:lstStyle/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Python</a:t>
            </a:r>
          </a:p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bindings</a:t>
            </a:r>
          </a:p>
        </p:txBody>
      </p:sp>
      <p:sp>
        <p:nvSpPr>
          <p:cNvPr id="33" name="Rectangle à coins arrondis 62">
            <a:extLst>
              <a:ext uri="{FF2B5EF4-FFF2-40B4-BE49-F238E27FC236}">
                <a16:creationId xmlns:a16="http://schemas.microsoft.com/office/drawing/2014/main" id="{8B230DDC-5057-8A9C-2087-73E66013BF41}"/>
              </a:ext>
            </a:extLst>
          </p:cNvPr>
          <p:cNvSpPr/>
          <p:nvPr/>
        </p:nvSpPr>
        <p:spPr>
          <a:xfrm>
            <a:off x="1844729" y="607260"/>
            <a:ext cx="1417722" cy="411831"/>
          </a:xfrm>
          <a:prstGeom prst="roundRect">
            <a:avLst>
              <a:gd name="adj" fmla="val 39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" rtlCol="0" anchor="t" anchorCtr="0"/>
          <a:lstStyle/>
          <a:p>
            <a:r>
              <a: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3rd-party applications</a:t>
            </a:r>
          </a:p>
        </p:txBody>
      </p:sp>
      <p:sp>
        <p:nvSpPr>
          <p:cNvPr id="34" name="Rectangle à coins arrondis 63">
            <a:extLst>
              <a:ext uri="{FF2B5EF4-FFF2-40B4-BE49-F238E27FC236}">
                <a16:creationId xmlns:a16="http://schemas.microsoft.com/office/drawing/2014/main" id="{7EA4AC30-E5C2-C17A-6F5F-9A7C12BE8F0A}"/>
              </a:ext>
            </a:extLst>
          </p:cNvPr>
          <p:cNvSpPr/>
          <p:nvPr/>
        </p:nvSpPr>
        <p:spPr>
          <a:xfrm>
            <a:off x="2358079" y="755892"/>
            <a:ext cx="420624" cy="2012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35" name="Rectangle à coins arrondis 64">
            <a:extLst>
              <a:ext uri="{FF2B5EF4-FFF2-40B4-BE49-F238E27FC236}">
                <a16:creationId xmlns:a16="http://schemas.microsoft.com/office/drawing/2014/main" id="{AB3E13A5-77B7-3686-D23A-C5B64FAE49EB}"/>
              </a:ext>
            </a:extLst>
          </p:cNvPr>
          <p:cNvSpPr/>
          <p:nvPr/>
        </p:nvSpPr>
        <p:spPr>
          <a:xfrm>
            <a:off x="2812271" y="755892"/>
            <a:ext cx="420624" cy="2012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C++</a:t>
            </a:r>
          </a:p>
        </p:txBody>
      </p:sp>
      <p:sp>
        <p:nvSpPr>
          <p:cNvPr id="36" name="Rectangle à coins arrondis 63">
            <a:extLst>
              <a:ext uri="{FF2B5EF4-FFF2-40B4-BE49-F238E27FC236}">
                <a16:creationId xmlns:a16="http://schemas.microsoft.com/office/drawing/2014/main" id="{22B98C77-3989-6890-8511-245CBE49B258}"/>
              </a:ext>
            </a:extLst>
          </p:cNvPr>
          <p:cNvSpPr/>
          <p:nvPr/>
        </p:nvSpPr>
        <p:spPr>
          <a:xfrm>
            <a:off x="1900367" y="755892"/>
            <a:ext cx="420624" cy="2012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Python</a:t>
            </a:r>
          </a:p>
        </p:txBody>
      </p:sp>
      <p:sp>
        <p:nvSpPr>
          <p:cNvPr id="37" name="Rectangle à coins arrondis 19">
            <a:extLst>
              <a:ext uri="{FF2B5EF4-FFF2-40B4-BE49-F238E27FC236}">
                <a16:creationId xmlns:a16="http://schemas.microsoft.com/office/drawing/2014/main" id="{7FC17BF1-C9EE-1783-34E3-5FBD2EC2DDF9}"/>
              </a:ext>
            </a:extLst>
          </p:cNvPr>
          <p:cNvSpPr/>
          <p:nvPr/>
        </p:nvSpPr>
        <p:spPr>
          <a:xfrm>
            <a:off x="3495360" y="1246514"/>
            <a:ext cx="1129077" cy="22134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7432" rIns="36000" rtlCol="0" anchor="ctr"/>
          <a:lstStyle/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TS processor</a:t>
            </a:r>
          </a:p>
        </p:txBody>
      </p:sp>
      <p:cxnSp>
        <p:nvCxnSpPr>
          <p:cNvPr id="38" name="Connecteur droit avec flèche 31">
            <a:extLst>
              <a:ext uri="{FF2B5EF4-FFF2-40B4-BE49-F238E27FC236}">
                <a16:creationId xmlns:a16="http://schemas.microsoft.com/office/drawing/2014/main" id="{EBDAD50D-08E0-7D51-5590-8CE397B700D8}"/>
              </a:ext>
            </a:extLst>
          </p:cNvPr>
          <p:cNvCxnSpPr/>
          <p:nvPr/>
        </p:nvCxnSpPr>
        <p:spPr>
          <a:xfrm>
            <a:off x="3834840" y="1467855"/>
            <a:ext cx="0" cy="21583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1">
            <a:extLst>
              <a:ext uri="{FF2B5EF4-FFF2-40B4-BE49-F238E27FC236}">
                <a16:creationId xmlns:a16="http://schemas.microsoft.com/office/drawing/2014/main" id="{E4F3BBDE-E2D1-647D-FC2C-50A16313AC1E}"/>
              </a:ext>
            </a:extLst>
          </p:cNvPr>
          <p:cNvCxnSpPr/>
          <p:nvPr/>
        </p:nvCxnSpPr>
        <p:spPr>
          <a:xfrm>
            <a:off x="4301565" y="1467855"/>
            <a:ext cx="0" cy="21583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1">
            <a:extLst>
              <a:ext uri="{FF2B5EF4-FFF2-40B4-BE49-F238E27FC236}">
                <a16:creationId xmlns:a16="http://schemas.microsoft.com/office/drawing/2014/main" id="{934CBDFF-2AFC-C18D-A6DC-142E6272E36B}"/>
              </a:ext>
            </a:extLst>
          </p:cNvPr>
          <p:cNvCxnSpPr/>
          <p:nvPr/>
        </p:nvCxnSpPr>
        <p:spPr>
          <a:xfrm>
            <a:off x="4068028" y="1022131"/>
            <a:ext cx="0" cy="15242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3">
            <a:extLst>
              <a:ext uri="{FF2B5EF4-FFF2-40B4-BE49-F238E27FC236}">
                <a16:creationId xmlns:a16="http://schemas.microsoft.com/office/drawing/2014/main" id="{043763D6-B91D-9832-8378-B2208DF3ACD6}"/>
              </a:ext>
            </a:extLst>
          </p:cNvPr>
          <p:cNvCxnSpPr>
            <a:stCxn id="36" idx="2"/>
            <a:endCxn id="32" idx="0"/>
          </p:cNvCxnSpPr>
          <p:nvPr/>
        </p:nvCxnSpPr>
        <p:spPr>
          <a:xfrm>
            <a:off x="2110679" y="957111"/>
            <a:ext cx="0" cy="2912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3">
            <a:extLst>
              <a:ext uri="{FF2B5EF4-FFF2-40B4-BE49-F238E27FC236}">
                <a16:creationId xmlns:a16="http://schemas.microsoft.com/office/drawing/2014/main" id="{250140A8-4950-8275-F770-A643C4BDE710}"/>
              </a:ext>
            </a:extLst>
          </p:cNvPr>
          <p:cNvCxnSpPr>
            <a:stCxn id="34" idx="2"/>
            <a:endCxn id="46" idx="0"/>
          </p:cNvCxnSpPr>
          <p:nvPr/>
        </p:nvCxnSpPr>
        <p:spPr>
          <a:xfrm>
            <a:off x="2568391" y="957111"/>
            <a:ext cx="0" cy="2912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3">
            <a:extLst>
              <a:ext uri="{FF2B5EF4-FFF2-40B4-BE49-F238E27FC236}">
                <a16:creationId xmlns:a16="http://schemas.microsoft.com/office/drawing/2014/main" id="{BCBD106A-BF32-6BC6-A9B8-AF3AB1E39D35}"/>
              </a:ext>
            </a:extLst>
          </p:cNvPr>
          <p:cNvCxnSpPr>
            <a:stCxn id="35" idx="2"/>
          </p:cNvCxnSpPr>
          <p:nvPr/>
        </p:nvCxnSpPr>
        <p:spPr>
          <a:xfrm>
            <a:off x="3022583" y="957111"/>
            <a:ext cx="3520" cy="21527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8BA238B3-843D-8F7A-3E29-ACD84A0F244D}"/>
              </a:ext>
            </a:extLst>
          </p:cNvPr>
          <p:cNvCxnSpPr/>
          <p:nvPr/>
        </p:nvCxnSpPr>
        <p:spPr>
          <a:xfrm flipV="1">
            <a:off x="2778277" y="1319081"/>
            <a:ext cx="717083" cy="94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3">
            <a:extLst>
              <a:ext uri="{FF2B5EF4-FFF2-40B4-BE49-F238E27FC236}">
                <a16:creationId xmlns:a16="http://schemas.microsoft.com/office/drawing/2014/main" id="{35707B07-47D3-185B-F715-32D40242665F}"/>
              </a:ext>
            </a:extLst>
          </p:cNvPr>
          <p:cNvCxnSpPr/>
          <p:nvPr/>
        </p:nvCxnSpPr>
        <p:spPr>
          <a:xfrm flipV="1">
            <a:off x="2320991" y="1398583"/>
            <a:ext cx="1174795" cy="94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à coins arrondis 19">
            <a:extLst>
              <a:ext uri="{FF2B5EF4-FFF2-40B4-BE49-F238E27FC236}">
                <a16:creationId xmlns:a16="http://schemas.microsoft.com/office/drawing/2014/main" id="{8EBEC134-47CB-BC96-4CBC-9F2FF7CCE8A3}"/>
              </a:ext>
            </a:extLst>
          </p:cNvPr>
          <p:cNvSpPr/>
          <p:nvPr/>
        </p:nvSpPr>
        <p:spPr>
          <a:xfrm>
            <a:off x="2358505" y="1248399"/>
            <a:ext cx="419772" cy="2194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27432" rIns="36000" rtlCol="0" anchor="ctr"/>
          <a:lstStyle/>
          <a:p>
            <a:pPr algn="ctr"/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Java bindings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12C6DD8-5FBD-56D5-656B-9B9086933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18" y="3125905"/>
            <a:ext cx="413355" cy="9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3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duck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2C6E49"/>
      </a:accent1>
      <a:accent2>
        <a:srgbClr val="4C956C"/>
      </a:accent2>
      <a:accent3>
        <a:srgbClr val="FEFEE3"/>
      </a:accent3>
      <a:accent4>
        <a:srgbClr val="FFC9B9"/>
      </a:accent4>
      <a:accent5>
        <a:srgbClr val="D68C45"/>
      </a:accent5>
      <a:accent6>
        <a:srgbClr val="85C19F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</Words>
  <Application>Microsoft Office PowerPoint</Application>
  <PresentationFormat>A4 Paper (210x297 mm)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Gadugi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2024-06-10T09:19:37Z</dcterms:created>
  <dcterms:modified xsi:type="dcterms:W3CDTF">2024-06-10T09:59:54Z</dcterms:modified>
</cp:coreProperties>
</file>