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1" autoAdjust="0"/>
    <p:restoredTop sz="94695"/>
  </p:normalViewPr>
  <p:slideViewPr>
    <p:cSldViewPr snapToGrid="0">
      <p:cViewPr>
        <p:scale>
          <a:sx n="200" d="100"/>
          <a:sy n="200" d="100"/>
        </p:scale>
        <p:origin x="6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7E0389E-249B-4218-738C-2FA36AA8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90" y="2741911"/>
            <a:ext cx="413355" cy="944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D652D2-BC0C-C8F6-8A84-299CBD7C0C31}"/>
              </a:ext>
            </a:extLst>
          </p:cNvPr>
          <p:cNvSpPr/>
          <p:nvPr/>
        </p:nvSpPr>
        <p:spPr>
          <a:xfrm>
            <a:off x="1678140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9D3F0D-EDFE-1659-D2C9-D6C7F0D461EA}"/>
              </a:ext>
            </a:extLst>
          </p:cNvPr>
          <p:cNvSpPr/>
          <p:nvPr/>
        </p:nvSpPr>
        <p:spPr>
          <a:xfrm>
            <a:off x="2284389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proc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FA8F54-852B-6B36-0129-0F98332A4C8F}"/>
              </a:ext>
            </a:extLst>
          </p:cNvPr>
          <p:cNvSpPr/>
          <p:nvPr/>
        </p:nvSpPr>
        <p:spPr>
          <a:xfrm>
            <a:off x="2890638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427A1-2716-5F08-70C3-07A108F04341}"/>
              </a:ext>
            </a:extLst>
          </p:cNvPr>
          <p:cNvSpPr/>
          <p:nvPr/>
        </p:nvSpPr>
        <p:spPr>
          <a:xfrm>
            <a:off x="3496887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output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1311D-193D-37AF-2187-D7B6B80B334D}"/>
              </a:ext>
            </a:extLst>
          </p:cNvPr>
          <p:cNvSpPr/>
          <p:nvPr/>
        </p:nvSpPr>
        <p:spPr>
          <a:xfrm>
            <a:off x="4103136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proc 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8D3F6A-DB21-29A7-BE20-B074413649B6}"/>
              </a:ext>
            </a:extLst>
          </p:cNvPr>
          <p:cNvSpPr/>
          <p:nvPr/>
        </p:nvSpPr>
        <p:spPr>
          <a:xfrm>
            <a:off x="4709385" y="2114550"/>
            <a:ext cx="606249" cy="222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latin typeface="Galvji" panose="020B0504020202020204" pitchFamily="34" charset="77"/>
              </a:rPr>
              <a:t>…</a:t>
            </a:r>
          </a:p>
        </p:txBody>
      </p:sp>
      <p:sp>
        <p:nvSpPr>
          <p:cNvPr id="25" name="ZoneTexte 18">
            <a:extLst>
              <a:ext uri="{FF2B5EF4-FFF2-40B4-BE49-F238E27FC236}">
                <a16:creationId xmlns:a16="http://schemas.microsoft.com/office/drawing/2014/main" id="{895ACCA0-6951-BCFA-F11A-5F65E950012B}"/>
              </a:ext>
            </a:extLst>
          </p:cNvPr>
          <p:cNvSpPr txBox="1"/>
          <p:nvPr/>
        </p:nvSpPr>
        <p:spPr>
          <a:xfrm>
            <a:off x="2917411" y="2461568"/>
            <a:ext cx="97622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 circular buffer</a:t>
            </a:r>
          </a:p>
        </p:txBody>
      </p: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99E290DF-B5E6-6312-D7CB-CA88DB5CBFF8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H="1">
            <a:off x="1678140" y="2225675"/>
            <a:ext cx="3637494" cy="12700"/>
          </a:xfrm>
          <a:prstGeom prst="bentConnector5">
            <a:avLst>
              <a:gd name="adj1" fmla="val -6285"/>
              <a:gd name="adj2" fmla="val 3725000"/>
              <a:gd name="adj3" fmla="val 106285"/>
            </a:avLst>
          </a:prstGeom>
          <a:ln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18">
            <a:extLst>
              <a:ext uri="{FF2B5EF4-FFF2-40B4-BE49-F238E27FC236}">
                <a16:creationId xmlns:a16="http://schemas.microsoft.com/office/drawing/2014/main" id="{0E471642-DB78-14B2-5745-47D6F207EFFC}"/>
              </a:ext>
            </a:extLst>
          </p:cNvPr>
          <p:cNvSpPr txBox="1"/>
          <p:nvPr/>
        </p:nvSpPr>
        <p:spPr>
          <a:xfrm>
            <a:off x="3519892" y="1521736"/>
            <a:ext cx="115416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output-&gt;_</a:t>
            </a:r>
            <a:r>
              <a:rPr lang="en-US" sz="900" b="1" dirty="0" err="1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pkt_first</a:t>
            </a:r>
            <a:endParaRPr lang="en-US" sz="900" b="1" dirty="0">
              <a:latin typeface="Consolas" panose="020B0609020204030204" pitchFamily="49" charset="0"/>
              <a:ea typeface="Gadug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32" name="ZoneTexte 18">
            <a:extLst>
              <a:ext uri="{FF2B5EF4-FFF2-40B4-BE49-F238E27FC236}">
                <a16:creationId xmlns:a16="http://schemas.microsoft.com/office/drawing/2014/main" id="{E9044F08-5763-E280-899C-838426A1FE71}"/>
              </a:ext>
            </a:extLst>
          </p:cNvPr>
          <p:cNvSpPr txBox="1"/>
          <p:nvPr/>
        </p:nvSpPr>
        <p:spPr>
          <a:xfrm>
            <a:off x="4128536" y="1727961"/>
            <a:ext cx="115416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 err="1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proc_N</a:t>
            </a:r>
            <a:r>
              <a:rPr lang="en-US" sz="900" b="1" dirty="0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-&gt;_</a:t>
            </a:r>
            <a:r>
              <a:rPr lang="en-US" sz="900" b="1" dirty="0" err="1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pkt_first</a:t>
            </a:r>
            <a:endParaRPr lang="en-US" sz="900" b="1" dirty="0">
              <a:latin typeface="Consolas" panose="020B0609020204030204" pitchFamily="49" charset="0"/>
              <a:ea typeface="Gadug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33" name="ZoneTexte 18">
            <a:extLst>
              <a:ext uri="{FF2B5EF4-FFF2-40B4-BE49-F238E27FC236}">
                <a16:creationId xmlns:a16="http://schemas.microsoft.com/office/drawing/2014/main" id="{FDE0CFBC-F3B7-4A24-70C9-E949BE3B5471}"/>
              </a:ext>
            </a:extLst>
          </p:cNvPr>
          <p:cNvSpPr txBox="1"/>
          <p:nvPr/>
        </p:nvSpPr>
        <p:spPr>
          <a:xfrm>
            <a:off x="2309789" y="1109284"/>
            <a:ext cx="115416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proc_1-&gt;_</a:t>
            </a:r>
            <a:r>
              <a:rPr lang="en-US" sz="900" b="1" dirty="0" err="1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pkt_first</a:t>
            </a:r>
            <a:endParaRPr lang="en-US" sz="900" b="1" dirty="0">
              <a:latin typeface="Consolas" panose="020B0609020204030204" pitchFamily="49" charset="0"/>
              <a:ea typeface="Gadug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FFF29701-35D9-47DF-9D99-7CAA1BF1DAD7}"/>
              </a:ext>
            </a:extLst>
          </p:cNvPr>
          <p:cNvSpPr txBox="1"/>
          <p:nvPr/>
        </p:nvSpPr>
        <p:spPr>
          <a:xfrm>
            <a:off x="2916038" y="1315510"/>
            <a:ext cx="109004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input-&gt;_</a:t>
            </a:r>
            <a:r>
              <a:rPr lang="en-US" sz="900" b="1" dirty="0" err="1">
                <a:latin typeface="Consolas" panose="020B0609020204030204" pitchFamily="49" charset="0"/>
                <a:ea typeface="Gadugi" panose="020B0502040204020203" pitchFamily="34" charset="0"/>
                <a:cs typeface="Consolas" panose="020B0609020204030204" pitchFamily="49" charset="0"/>
              </a:rPr>
              <a:t>pkt_first</a:t>
            </a:r>
            <a:endParaRPr lang="en-US" sz="900" b="1" dirty="0">
              <a:latin typeface="Consolas" panose="020B0609020204030204" pitchFamily="49" charset="0"/>
              <a:ea typeface="Gadug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4756FCD-FEBF-7CD0-9DBF-C6FA0CD7B63F}"/>
              </a:ext>
            </a:extLst>
          </p:cNvPr>
          <p:cNvCxnSpPr>
            <a:cxnSpLocks/>
          </p:cNvCxnSpPr>
          <p:nvPr/>
        </p:nvCxnSpPr>
        <p:spPr>
          <a:xfrm>
            <a:off x="2332844" y="1283326"/>
            <a:ext cx="0" cy="827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72C955F-4A30-8DF1-8AAC-B942ECE0FEE0}"/>
              </a:ext>
            </a:extLst>
          </p:cNvPr>
          <p:cNvCxnSpPr>
            <a:cxnSpLocks/>
          </p:cNvCxnSpPr>
          <p:nvPr/>
        </p:nvCxnSpPr>
        <p:spPr>
          <a:xfrm>
            <a:off x="2941438" y="1466588"/>
            <a:ext cx="0" cy="64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A621A0A-6566-8937-C484-10495BFD1B19}"/>
              </a:ext>
            </a:extLst>
          </p:cNvPr>
          <p:cNvCxnSpPr>
            <a:cxnSpLocks/>
          </p:cNvCxnSpPr>
          <p:nvPr/>
        </p:nvCxnSpPr>
        <p:spPr>
          <a:xfrm>
            <a:off x="3544688" y="1661970"/>
            <a:ext cx="0" cy="4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68DF897-A4E8-95E6-2FCD-0F0DA4A872DF}"/>
              </a:ext>
            </a:extLst>
          </p:cNvPr>
          <p:cNvCxnSpPr>
            <a:cxnSpLocks/>
          </p:cNvCxnSpPr>
          <p:nvPr/>
        </p:nvCxnSpPr>
        <p:spPr>
          <a:xfrm>
            <a:off x="4147586" y="1895110"/>
            <a:ext cx="0" cy="21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18">
            <a:extLst>
              <a:ext uri="{FF2B5EF4-FFF2-40B4-BE49-F238E27FC236}">
                <a16:creationId xmlns:a16="http://schemas.microsoft.com/office/drawing/2014/main" id="{F9D5D787-90AD-0F6B-963A-3065D6836CA3}"/>
              </a:ext>
            </a:extLst>
          </p:cNvPr>
          <p:cNvSpPr txBox="1"/>
          <p:nvPr/>
        </p:nvSpPr>
        <p:spPr>
          <a:xfrm>
            <a:off x="1419580" y="1563353"/>
            <a:ext cx="7309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pointers move</a:t>
            </a:r>
          </a:p>
          <a:p>
            <a:pPr algn="ctr"/>
            <a:br>
              <a:rPr lang="en-US" sz="4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</a:br>
            <a:r>
              <a:rPr lang="en-US" sz="9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forward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B04909-7C07-D0DD-B2BF-6D5B6495FDE1}"/>
              </a:ext>
            </a:extLst>
          </p:cNvPr>
          <p:cNvCxnSpPr>
            <a:cxnSpLocks/>
          </p:cNvCxnSpPr>
          <p:nvPr/>
        </p:nvCxnSpPr>
        <p:spPr>
          <a:xfrm flipH="1" flipV="1">
            <a:off x="1306654" y="1740985"/>
            <a:ext cx="956820" cy="8690"/>
          </a:xfrm>
          <a:prstGeom prst="straightConnector1">
            <a:avLst/>
          </a:prstGeom>
          <a:ln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Macintosh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Consolas</vt:lpstr>
      <vt:lpstr>Gadugi</vt:lpstr>
      <vt:lpstr>Galvji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2024-06-14T22:30:13Z</dcterms:modified>
</cp:coreProperties>
</file>