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6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88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B692-99E1-DDF1-B814-998ADA0F0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F78F4-2937-0A6D-E964-AD92ED1DE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0997-D7CE-DC44-1061-1B6E695A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1D53-57DE-2F79-696E-124C1FBE6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B7CB-9B76-7134-9687-E9CD45D93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A8872-D425-EF24-B247-A5FEDEC99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B18C-368E-CEF7-D358-4E351B16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A6C30-4151-45F5-ED0B-8FD2B39FC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D939-C61A-4272-AFDB-E93E2EF4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0B1D1-D388-4528-3C7E-E3B6904E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2C6B-8A85-F641-616E-48E18A4F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A0BFC-9153-8E60-FD24-ED5627765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E3C5-2554-371C-92FC-3E3215EC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22DC0-0EE9-67EC-92E9-F2EA28C31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0FB4-ABD3-1000-DBDE-5BFCBFF9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A0305-D06A-FDCF-6308-6B74F998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94FE-E8F0-26CB-C6B6-B81F21C5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C6C10-468C-569A-BCC6-61392D828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4AD1-96A5-49A5-608A-AB49DCC3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217A5-944F-D216-3AA8-7BD0C9D1E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39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43">
            <a:extLst>
              <a:ext uri="{FF2B5EF4-FFF2-40B4-BE49-F238E27FC236}">
                <a16:creationId xmlns:a16="http://schemas.microsoft.com/office/drawing/2014/main" id="{C084FAC2-E72C-DF7A-E4BD-494B86DD007F}"/>
              </a:ext>
            </a:extLst>
          </p:cNvPr>
          <p:cNvSpPr/>
          <p:nvPr/>
        </p:nvSpPr>
        <p:spPr>
          <a:xfrm>
            <a:off x="4507311" y="1038042"/>
            <a:ext cx="1632265" cy="501844"/>
          </a:xfrm>
          <a:prstGeom prst="roundRect">
            <a:avLst>
              <a:gd name="adj" fmla="val 396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9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tsp</a:t>
            </a:r>
            <a:endParaRPr lang="fr-FR" sz="800" b="1" noProof="1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  <a:cs typeface="Arial Rounded MT Bold" charset="0"/>
            </a:endParaRPr>
          </a:p>
        </p:txBody>
      </p:sp>
      <p:sp>
        <p:nvSpPr>
          <p:cNvPr id="4" name="Rectangle à coins arrondis 244">
            <a:extLst>
              <a:ext uri="{FF2B5EF4-FFF2-40B4-BE49-F238E27FC236}">
                <a16:creationId xmlns:a16="http://schemas.microsoft.com/office/drawing/2014/main" id="{1C003262-0948-E9F8-E549-5112F66A5B5A}"/>
              </a:ext>
            </a:extLst>
          </p:cNvPr>
          <p:cNvSpPr/>
          <p:nvPr/>
        </p:nvSpPr>
        <p:spPr>
          <a:xfrm>
            <a:off x="4641299" y="1217790"/>
            <a:ext cx="380241" cy="2451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lang="fr-FR" sz="8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5" name="Rectangle à coins arrondis 245">
            <a:extLst>
              <a:ext uri="{FF2B5EF4-FFF2-40B4-BE49-F238E27FC236}">
                <a16:creationId xmlns:a16="http://schemas.microsoft.com/office/drawing/2014/main" id="{AD459D23-1708-0DDD-C353-83DC8C5FF9D4}"/>
              </a:ext>
            </a:extLst>
          </p:cNvPr>
          <p:cNvSpPr/>
          <p:nvPr/>
        </p:nvSpPr>
        <p:spPr>
          <a:xfrm>
            <a:off x="5166037" y="1217790"/>
            <a:ext cx="380241" cy="2451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700" i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plugin</a:t>
            </a:r>
          </a:p>
        </p:txBody>
      </p:sp>
      <p:sp>
        <p:nvSpPr>
          <p:cNvPr id="6" name="Rectangle à coins arrondis 246">
            <a:extLst>
              <a:ext uri="{FF2B5EF4-FFF2-40B4-BE49-F238E27FC236}">
                <a16:creationId xmlns:a16="http://schemas.microsoft.com/office/drawing/2014/main" id="{6B4423B3-A326-3117-3790-11896D414C7C}"/>
              </a:ext>
            </a:extLst>
          </p:cNvPr>
          <p:cNvSpPr/>
          <p:nvPr/>
        </p:nvSpPr>
        <p:spPr>
          <a:xfrm>
            <a:off x="5704736" y="1217790"/>
            <a:ext cx="380241" cy="2451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700" i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output</a:t>
            </a:r>
          </a:p>
        </p:txBody>
      </p:sp>
      <p:cxnSp>
        <p:nvCxnSpPr>
          <p:cNvPr id="7" name="Connecteur droit avec flèche 247">
            <a:extLst>
              <a:ext uri="{FF2B5EF4-FFF2-40B4-BE49-F238E27FC236}">
                <a16:creationId xmlns:a16="http://schemas.microsoft.com/office/drawing/2014/main" id="{6EBF04A2-4734-D30B-71FD-4A1D9E5AB07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021540" y="1340390"/>
            <a:ext cx="14449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248">
            <a:extLst>
              <a:ext uri="{FF2B5EF4-FFF2-40B4-BE49-F238E27FC236}">
                <a16:creationId xmlns:a16="http://schemas.microsoft.com/office/drawing/2014/main" id="{0AB75F71-3506-BBED-6D5B-1D5AFC9D69A4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557879" y="1340390"/>
            <a:ext cx="146857" cy="418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249">
            <a:extLst>
              <a:ext uri="{FF2B5EF4-FFF2-40B4-BE49-F238E27FC236}">
                <a16:creationId xmlns:a16="http://schemas.microsoft.com/office/drawing/2014/main" id="{E6E8C3CB-8F46-7CFF-84E9-33B40732195D}"/>
              </a:ext>
            </a:extLst>
          </p:cNvPr>
          <p:cNvSpPr txBox="1"/>
          <p:nvPr/>
        </p:nvSpPr>
        <p:spPr>
          <a:xfrm>
            <a:off x="6181723" y="1184655"/>
            <a:ext cx="44381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output TS</a:t>
            </a:r>
          </a:p>
        </p:txBody>
      </p:sp>
      <p:cxnSp>
        <p:nvCxnSpPr>
          <p:cNvPr id="10" name="Connecteur droit avec flèche 250">
            <a:extLst>
              <a:ext uri="{FF2B5EF4-FFF2-40B4-BE49-F238E27FC236}">
                <a16:creationId xmlns:a16="http://schemas.microsoft.com/office/drawing/2014/main" id="{42B5DB21-550E-EDEE-A177-3CF9A117C69A}"/>
              </a:ext>
            </a:extLst>
          </p:cNvPr>
          <p:cNvCxnSpPr>
            <a:stCxn id="6" idx="3"/>
          </p:cNvCxnSpPr>
          <p:nvPr/>
        </p:nvCxnSpPr>
        <p:spPr>
          <a:xfrm flipV="1">
            <a:off x="6084977" y="1340389"/>
            <a:ext cx="522851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à coins arrondis 251">
            <a:extLst>
              <a:ext uri="{FF2B5EF4-FFF2-40B4-BE49-F238E27FC236}">
                <a16:creationId xmlns:a16="http://schemas.microsoft.com/office/drawing/2014/main" id="{51C2A84A-4144-A4DA-35CD-BDDD0FD65934}"/>
              </a:ext>
            </a:extLst>
          </p:cNvPr>
          <p:cNvSpPr/>
          <p:nvPr/>
        </p:nvSpPr>
        <p:spPr>
          <a:xfrm>
            <a:off x="734559" y="1630516"/>
            <a:ext cx="506101" cy="326360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DVB</a:t>
            </a:r>
          </a:p>
          <a:p>
            <a:pPr algn="ctr"/>
            <a:r>
              <a: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tuner 1</a:t>
            </a:r>
          </a:p>
        </p:txBody>
      </p:sp>
      <p:cxnSp>
        <p:nvCxnSpPr>
          <p:cNvPr id="12" name="Connecteur droit 252">
            <a:extLst>
              <a:ext uri="{FF2B5EF4-FFF2-40B4-BE49-F238E27FC236}">
                <a16:creationId xmlns:a16="http://schemas.microsoft.com/office/drawing/2014/main" id="{E264F1FA-B23E-F075-9AB6-BF0DDD2E4CC5}"/>
              </a:ext>
            </a:extLst>
          </p:cNvPr>
          <p:cNvCxnSpPr/>
          <p:nvPr/>
        </p:nvCxnSpPr>
        <p:spPr>
          <a:xfrm flipH="1" flipV="1">
            <a:off x="330943" y="1786896"/>
            <a:ext cx="417457" cy="6800"/>
          </a:xfrm>
          <a:prstGeom prst="line">
            <a:avLst/>
          </a:prstGeom>
          <a:ln w="317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>
            <a:extLst>
              <a:ext uri="{FF2B5EF4-FFF2-40B4-BE49-F238E27FC236}">
                <a16:creationId xmlns:a16="http://schemas.microsoft.com/office/drawing/2014/main" id="{21DBC215-EC7B-8D63-580C-1A4BE5BF1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5402" y="1401544"/>
            <a:ext cx="399016" cy="399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à coins arrondis 254">
            <a:extLst>
              <a:ext uri="{FF2B5EF4-FFF2-40B4-BE49-F238E27FC236}">
                <a16:creationId xmlns:a16="http://schemas.microsoft.com/office/drawing/2014/main" id="{7E38CD2C-E502-F280-7642-E0997DC74564}"/>
              </a:ext>
            </a:extLst>
          </p:cNvPr>
          <p:cNvSpPr/>
          <p:nvPr/>
        </p:nvSpPr>
        <p:spPr>
          <a:xfrm>
            <a:off x="3134237" y="584685"/>
            <a:ext cx="1260280" cy="1394111"/>
          </a:xfrm>
          <a:prstGeom prst="roundRect">
            <a:avLst>
              <a:gd name="adj" fmla="val 396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9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tsswitch</a:t>
            </a:r>
          </a:p>
        </p:txBody>
      </p:sp>
      <p:sp>
        <p:nvSpPr>
          <p:cNvPr id="15" name="Rectangle à coins arrondis 255">
            <a:extLst>
              <a:ext uri="{FF2B5EF4-FFF2-40B4-BE49-F238E27FC236}">
                <a16:creationId xmlns:a16="http://schemas.microsoft.com/office/drawing/2014/main" id="{8DC7FD96-CC44-1931-40E1-9D1AA240CA6D}"/>
              </a:ext>
            </a:extLst>
          </p:cNvPr>
          <p:cNvSpPr/>
          <p:nvPr/>
        </p:nvSpPr>
        <p:spPr>
          <a:xfrm>
            <a:off x="3235453" y="764433"/>
            <a:ext cx="380241" cy="2451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latin typeface="Consolas" panose="020B0609020204030204" pitchFamily="49" charset="0"/>
                <a:cs typeface="Consolas" panose="020B0609020204030204" pitchFamily="49" charset="0"/>
              </a:rPr>
              <a:t>fork</a:t>
            </a:r>
          </a:p>
        </p:txBody>
      </p:sp>
      <p:sp>
        <p:nvSpPr>
          <p:cNvPr id="16" name="Rectangle à coins arrondis 256">
            <a:extLst>
              <a:ext uri="{FF2B5EF4-FFF2-40B4-BE49-F238E27FC236}">
                <a16:creationId xmlns:a16="http://schemas.microsoft.com/office/drawing/2014/main" id="{BD2B151D-5148-63B9-E3C1-B4A46DC8565E}"/>
              </a:ext>
            </a:extLst>
          </p:cNvPr>
          <p:cNvSpPr/>
          <p:nvPr/>
        </p:nvSpPr>
        <p:spPr>
          <a:xfrm>
            <a:off x="3917208" y="1215534"/>
            <a:ext cx="380241" cy="2451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lang="fr-FR" sz="8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7" name="Connecteur droit avec flèche 78">
            <a:extLst>
              <a:ext uri="{FF2B5EF4-FFF2-40B4-BE49-F238E27FC236}">
                <a16:creationId xmlns:a16="http://schemas.microsoft.com/office/drawing/2014/main" id="{F8D77A52-8EBB-8357-3860-1A064BFA780E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615694" y="887033"/>
            <a:ext cx="301514" cy="4511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258">
            <a:extLst>
              <a:ext uri="{FF2B5EF4-FFF2-40B4-BE49-F238E27FC236}">
                <a16:creationId xmlns:a16="http://schemas.microsoft.com/office/drawing/2014/main" id="{98702698-2A19-75C7-C51B-EFDBAEE6144D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>
            <a:off x="4297448" y="1338134"/>
            <a:ext cx="343851" cy="22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à coins arrondis 261">
            <a:extLst>
              <a:ext uri="{FF2B5EF4-FFF2-40B4-BE49-F238E27FC236}">
                <a16:creationId xmlns:a16="http://schemas.microsoft.com/office/drawing/2014/main" id="{C4872961-18C8-6AC2-2596-B19985BC402D}"/>
              </a:ext>
            </a:extLst>
          </p:cNvPr>
          <p:cNvSpPr/>
          <p:nvPr/>
        </p:nvSpPr>
        <p:spPr>
          <a:xfrm>
            <a:off x="3235453" y="1066781"/>
            <a:ext cx="380241" cy="2451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</a:p>
        </p:txBody>
      </p:sp>
      <p:sp>
        <p:nvSpPr>
          <p:cNvPr id="20" name="Rectangle à coins arrondis 262">
            <a:extLst>
              <a:ext uri="{FF2B5EF4-FFF2-40B4-BE49-F238E27FC236}">
                <a16:creationId xmlns:a16="http://schemas.microsoft.com/office/drawing/2014/main" id="{5458C0B6-2F78-416D-9B57-43CB8856E64B}"/>
              </a:ext>
            </a:extLst>
          </p:cNvPr>
          <p:cNvSpPr/>
          <p:nvPr/>
        </p:nvSpPr>
        <p:spPr>
          <a:xfrm>
            <a:off x="3235453" y="1369129"/>
            <a:ext cx="380241" cy="2451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latin typeface="Consolas" panose="020B0609020204030204" pitchFamily="49" charset="0"/>
                <a:cs typeface="Consolas" panose="020B0609020204030204" pitchFamily="49" charset="0"/>
              </a:rPr>
              <a:t>http</a:t>
            </a:r>
          </a:p>
        </p:txBody>
      </p:sp>
      <p:sp>
        <p:nvSpPr>
          <p:cNvPr id="21" name="Rectangle à coins arrondis 263">
            <a:extLst>
              <a:ext uri="{FF2B5EF4-FFF2-40B4-BE49-F238E27FC236}">
                <a16:creationId xmlns:a16="http://schemas.microsoft.com/office/drawing/2014/main" id="{F262126F-3A38-E861-E5E5-0577F98E7A3C}"/>
              </a:ext>
            </a:extLst>
          </p:cNvPr>
          <p:cNvSpPr/>
          <p:nvPr/>
        </p:nvSpPr>
        <p:spPr>
          <a:xfrm>
            <a:off x="3235453" y="1671476"/>
            <a:ext cx="380241" cy="2451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latin typeface="Consolas" panose="020B0609020204030204" pitchFamily="49" charset="0"/>
                <a:cs typeface="Consolas" panose="020B0609020204030204" pitchFamily="49" charset="0"/>
              </a:rPr>
              <a:t>fork</a:t>
            </a:r>
          </a:p>
        </p:txBody>
      </p:sp>
      <p:cxnSp>
        <p:nvCxnSpPr>
          <p:cNvPr id="22" name="Connecteur droit avec flèche 78">
            <a:extLst>
              <a:ext uri="{FF2B5EF4-FFF2-40B4-BE49-F238E27FC236}">
                <a16:creationId xmlns:a16="http://schemas.microsoft.com/office/drawing/2014/main" id="{346DF477-3249-CC42-5306-D3F653F61082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615694" y="1189381"/>
            <a:ext cx="301514" cy="1487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78">
            <a:extLst>
              <a:ext uri="{FF2B5EF4-FFF2-40B4-BE49-F238E27FC236}">
                <a16:creationId xmlns:a16="http://schemas.microsoft.com/office/drawing/2014/main" id="{7C678A9F-72C1-332E-8BC9-32297C887EFB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 flipV="1">
            <a:off x="3615694" y="1338134"/>
            <a:ext cx="301514" cy="1535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78">
            <a:extLst>
              <a:ext uri="{FF2B5EF4-FFF2-40B4-BE49-F238E27FC236}">
                <a16:creationId xmlns:a16="http://schemas.microsoft.com/office/drawing/2014/main" id="{66E0D9E1-230D-283F-B077-0C660D26CD6D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3615694" y="1338134"/>
            <a:ext cx="301514" cy="4559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102">
            <a:extLst>
              <a:ext uri="{FF2B5EF4-FFF2-40B4-BE49-F238E27FC236}">
                <a16:creationId xmlns:a16="http://schemas.microsoft.com/office/drawing/2014/main" id="{D55838E2-5186-8586-00CF-DCFDFC8B6569}"/>
              </a:ext>
            </a:extLst>
          </p:cNvPr>
          <p:cNvCxnSpPr>
            <a:cxnSpLocks/>
            <a:stCxn id="33" idx="3"/>
            <a:endCxn id="19" idx="1"/>
          </p:cNvCxnSpPr>
          <p:nvPr/>
        </p:nvCxnSpPr>
        <p:spPr>
          <a:xfrm>
            <a:off x="1262584" y="1180129"/>
            <a:ext cx="1972869" cy="925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à coins arrondis 268">
            <a:extLst>
              <a:ext uri="{FF2B5EF4-FFF2-40B4-BE49-F238E27FC236}">
                <a16:creationId xmlns:a16="http://schemas.microsoft.com/office/drawing/2014/main" id="{55F94E1A-94A8-D112-A297-A7B7624F62F2}"/>
              </a:ext>
            </a:extLst>
          </p:cNvPr>
          <p:cNvSpPr/>
          <p:nvPr/>
        </p:nvSpPr>
        <p:spPr>
          <a:xfrm>
            <a:off x="1332635" y="1491729"/>
            <a:ext cx="1675892" cy="501844"/>
          </a:xfrm>
          <a:prstGeom prst="roundRect">
            <a:avLst>
              <a:gd name="adj" fmla="val 396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9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tsp</a:t>
            </a:r>
            <a:endParaRPr lang="fr-FR" sz="800" b="1" noProof="1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  <a:cs typeface="Arial Rounded MT Bold" charset="0"/>
            </a:endParaRPr>
          </a:p>
        </p:txBody>
      </p:sp>
      <p:sp>
        <p:nvSpPr>
          <p:cNvPr id="27" name="Rectangle à coins arrondis 269">
            <a:extLst>
              <a:ext uri="{FF2B5EF4-FFF2-40B4-BE49-F238E27FC236}">
                <a16:creationId xmlns:a16="http://schemas.microsoft.com/office/drawing/2014/main" id="{0519A54F-24B7-DA70-D182-C33C4AD6CB3F}"/>
              </a:ext>
            </a:extLst>
          </p:cNvPr>
          <p:cNvSpPr/>
          <p:nvPr/>
        </p:nvSpPr>
        <p:spPr>
          <a:xfrm>
            <a:off x="1466622" y="1671476"/>
            <a:ext cx="380241" cy="2451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</a:p>
        </p:txBody>
      </p:sp>
      <p:sp>
        <p:nvSpPr>
          <p:cNvPr id="28" name="Rectangle à coins arrondis 270">
            <a:extLst>
              <a:ext uri="{FF2B5EF4-FFF2-40B4-BE49-F238E27FC236}">
                <a16:creationId xmlns:a16="http://schemas.microsoft.com/office/drawing/2014/main" id="{BC64572C-6062-AC67-39A3-680C153D551F}"/>
              </a:ext>
            </a:extLst>
          </p:cNvPr>
          <p:cNvSpPr/>
          <p:nvPr/>
        </p:nvSpPr>
        <p:spPr>
          <a:xfrm>
            <a:off x="1991360" y="1671476"/>
            <a:ext cx="380241" cy="2451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latin typeface="Consolas" panose="020B0609020204030204" pitchFamily="49" charset="0"/>
                <a:cs typeface="Consolas" panose="020B0609020204030204" pitchFamily="49" charset="0"/>
              </a:rPr>
              <a:t>zap</a:t>
            </a:r>
          </a:p>
        </p:txBody>
      </p:sp>
      <p:sp>
        <p:nvSpPr>
          <p:cNvPr id="29" name="Rectangle à coins arrondis 271">
            <a:extLst>
              <a:ext uri="{FF2B5EF4-FFF2-40B4-BE49-F238E27FC236}">
                <a16:creationId xmlns:a16="http://schemas.microsoft.com/office/drawing/2014/main" id="{2EB3FC09-DA70-E50F-64C2-907CDD5365A6}"/>
              </a:ext>
            </a:extLst>
          </p:cNvPr>
          <p:cNvSpPr/>
          <p:nvPr/>
        </p:nvSpPr>
        <p:spPr>
          <a:xfrm>
            <a:off x="2530059" y="1671476"/>
            <a:ext cx="380241" cy="2451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lang="fr-FR" sz="8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30" name="Connecteur droit avec flèche 272">
            <a:extLst>
              <a:ext uri="{FF2B5EF4-FFF2-40B4-BE49-F238E27FC236}">
                <a16:creationId xmlns:a16="http://schemas.microsoft.com/office/drawing/2014/main" id="{1C787626-18F6-13ED-E484-F40EAD524649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1846863" y="1794077"/>
            <a:ext cx="14449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273">
            <a:extLst>
              <a:ext uri="{FF2B5EF4-FFF2-40B4-BE49-F238E27FC236}">
                <a16:creationId xmlns:a16="http://schemas.microsoft.com/office/drawing/2014/main" id="{3FB30131-3BC5-4224-4B11-5023CEC4D5D2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2383203" y="1794077"/>
            <a:ext cx="146857" cy="418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274">
            <a:extLst>
              <a:ext uri="{FF2B5EF4-FFF2-40B4-BE49-F238E27FC236}">
                <a16:creationId xmlns:a16="http://schemas.microsoft.com/office/drawing/2014/main" id="{B767345B-ED11-1725-8407-3B31EDAFB072}"/>
              </a:ext>
            </a:extLst>
          </p:cNvPr>
          <p:cNvCxnSpPr>
            <a:cxnSpLocks/>
            <a:stCxn id="11" idx="3"/>
            <a:endCxn id="27" idx="1"/>
          </p:cNvCxnSpPr>
          <p:nvPr/>
        </p:nvCxnSpPr>
        <p:spPr>
          <a:xfrm>
            <a:off x="1240660" y="1793696"/>
            <a:ext cx="225963" cy="38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275">
            <a:extLst>
              <a:ext uri="{FF2B5EF4-FFF2-40B4-BE49-F238E27FC236}">
                <a16:creationId xmlns:a16="http://schemas.microsoft.com/office/drawing/2014/main" id="{B993B5B7-9FF1-4714-0DAA-74A474554CFD}"/>
              </a:ext>
            </a:extLst>
          </p:cNvPr>
          <p:cNvSpPr txBox="1"/>
          <p:nvPr/>
        </p:nvSpPr>
        <p:spPr>
          <a:xfrm>
            <a:off x="764871" y="1126268"/>
            <a:ext cx="49771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input TS 1</a:t>
            </a:r>
          </a:p>
        </p:txBody>
      </p:sp>
      <p:cxnSp>
        <p:nvCxnSpPr>
          <p:cNvPr id="34" name="Connecteur droit avec flèche 276">
            <a:extLst>
              <a:ext uri="{FF2B5EF4-FFF2-40B4-BE49-F238E27FC236}">
                <a16:creationId xmlns:a16="http://schemas.microsoft.com/office/drawing/2014/main" id="{1B61AD03-777D-B122-54B0-0D803DF0E02F}"/>
              </a:ext>
            </a:extLst>
          </p:cNvPr>
          <p:cNvCxnSpPr>
            <a:cxnSpLocks/>
            <a:stCxn id="29" idx="3"/>
            <a:endCxn id="21" idx="1"/>
          </p:cNvCxnSpPr>
          <p:nvPr/>
        </p:nvCxnSpPr>
        <p:spPr>
          <a:xfrm>
            <a:off x="2910300" y="1794077"/>
            <a:ext cx="32515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120">
            <a:extLst>
              <a:ext uri="{FF2B5EF4-FFF2-40B4-BE49-F238E27FC236}">
                <a16:creationId xmlns:a16="http://schemas.microsoft.com/office/drawing/2014/main" id="{9DC80430-4FB2-E059-D580-7158589CB1A5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>
            <a:off x="1262584" y="1353363"/>
            <a:ext cx="1972869" cy="138366"/>
          </a:xfrm>
          <a:prstGeom prst="bentConnector3">
            <a:avLst>
              <a:gd name="adj1" fmla="val 90877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278">
            <a:extLst>
              <a:ext uri="{FF2B5EF4-FFF2-40B4-BE49-F238E27FC236}">
                <a16:creationId xmlns:a16="http://schemas.microsoft.com/office/drawing/2014/main" id="{797D4AC3-FC93-DAEA-F177-FF3DCAEF0FF5}"/>
              </a:ext>
            </a:extLst>
          </p:cNvPr>
          <p:cNvSpPr txBox="1"/>
          <p:nvPr/>
        </p:nvSpPr>
        <p:spPr>
          <a:xfrm>
            <a:off x="764871" y="1299502"/>
            <a:ext cx="49771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input TS 2</a:t>
            </a:r>
          </a:p>
        </p:txBody>
      </p:sp>
      <p:sp>
        <p:nvSpPr>
          <p:cNvPr id="37" name="ZoneTexte 279">
            <a:extLst>
              <a:ext uri="{FF2B5EF4-FFF2-40B4-BE49-F238E27FC236}">
                <a16:creationId xmlns:a16="http://schemas.microsoft.com/office/drawing/2014/main" id="{602FE135-865C-1969-8ACE-C2F53751B961}"/>
              </a:ext>
            </a:extLst>
          </p:cNvPr>
          <p:cNvSpPr txBox="1"/>
          <p:nvPr/>
        </p:nvSpPr>
        <p:spPr>
          <a:xfrm>
            <a:off x="764871" y="1484910"/>
            <a:ext cx="49771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input TS 3</a:t>
            </a:r>
          </a:p>
        </p:txBody>
      </p:sp>
      <p:sp>
        <p:nvSpPr>
          <p:cNvPr id="38" name="Rectangle à coins arrondis 280">
            <a:extLst>
              <a:ext uri="{FF2B5EF4-FFF2-40B4-BE49-F238E27FC236}">
                <a16:creationId xmlns:a16="http://schemas.microsoft.com/office/drawing/2014/main" id="{2D68AE85-79EA-1414-2DAD-6A4BFF2FCFEA}"/>
              </a:ext>
            </a:extLst>
          </p:cNvPr>
          <p:cNvSpPr/>
          <p:nvPr/>
        </p:nvSpPr>
        <p:spPr>
          <a:xfrm>
            <a:off x="2647057" y="2446247"/>
            <a:ext cx="506101" cy="326360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Remote control</a:t>
            </a:r>
          </a:p>
        </p:txBody>
      </p:sp>
      <p:cxnSp>
        <p:nvCxnSpPr>
          <p:cNvPr id="39" name="Connecteur droit avec flèche 179">
            <a:extLst>
              <a:ext uri="{FF2B5EF4-FFF2-40B4-BE49-F238E27FC236}">
                <a16:creationId xmlns:a16="http://schemas.microsoft.com/office/drawing/2014/main" id="{138D8E31-0D72-52B4-FE80-033E559AEB00}"/>
              </a:ext>
            </a:extLst>
          </p:cNvPr>
          <p:cNvCxnSpPr>
            <a:cxnSpLocks/>
            <a:stCxn id="38" idx="3"/>
            <a:endCxn id="14" idx="2"/>
          </p:cNvCxnSpPr>
          <p:nvPr/>
        </p:nvCxnSpPr>
        <p:spPr>
          <a:xfrm flipV="1">
            <a:off x="3153158" y="1978796"/>
            <a:ext cx="611219" cy="630631"/>
          </a:xfrm>
          <a:prstGeom prst="curved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282">
            <a:extLst>
              <a:ext uri="{FF2B5EF4-FFF2-40B4-BE49-F238E27FC236}">
                <a16:creationId xmlns:a16="http://schemas.microsoft.com/office/drawing/2014/main" id="{DB55F152-0E1C-C152-C5B7-8847CB6D4EEA}"/>
              </a:ext>
            </a:extLst>
          </p:cNvPr>
          <p:cNvSpPr txBox="1"/>
          <p:nvPr/>
        </p:nvSpPr>
        <p:spPr>
          <a:xfrm>
            <a:off x="3816096" y="2039214"/>
            <a:ext cx="96270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8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UDP datagram</a:t>
            </a:r>
          </a:p>
          <a:p>
            <a:endParaRPr lang="fr-FR" sz="800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  <a:p>
            <a:r>
              <a:rPr lang="fr-FR" sz="800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"0"  "next"</a:t>
            </a:r>
          </a:p>
          <a:p>
            <a:r>
              <a:rPr lang="fr-FR" sz="800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"1"  "previous"</a:t>
            </a:r>
          </a:p>
          <a:p>
            <a:r>
              <a:rPr lang="fr-FR" sz="800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"2"  "exit"</a:t>
            </a:r>
          </a:p>
          <a:p>
            <a:r>
              <a:rPr lang="fr-FR" sz="800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"3"</a:t>
            </a:r>
          </a:p>
        </p:txBody>
      </p:sp>
      <p:sp>
        <p:nvSpPr>
          <p:cNvPr id="41" name="Rectangle à coins arrondis 157">
            <a:extLst>
              <a:ext uri="{FF2B5EF4-FFF2-40B4-BE49-F238E27FC236}">
                <a16:creationId xmlns:a16="http://schemas.microsoft.com/office/drawing/2014/main" id="{988E3E53-0B96-FE4C-B04C-316D224679A1}"/>
              </a:ext>
            </a:extLst>
          </p:cNvPr>
          <p:cNvSpPr/>
          <p:nvPr/>
        </p:nvSpPr>
        <p:spPr>
          <a:xfrm>
            <a:off x="731619" y="724604"/>
            <a:ext cx="506101" cy="326360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DVB</a:t>
            </a:r>
          </a:p>
          <a:p>
            <a:pPr algn="ctr"/>
            <a:r>
              <a: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tuner 0</a:t>
            </a:r>
          </a:p>
        </p:txBody>
      </p:sp>
      <p:cxnSp>
        <p:nvCxnSpPr>
          <p:cNvPr id="42" name="Connecteur droit 158">
            <a:extLst>
              <a:ext uri="{FF2B5EF4-FFF2-40B4-BE49-F238E27FC236}">
                <a16:creationId xmlns:a16="http://schemas.microsoft.com/office/drawing/2014/main" id="{680440B8-3546-D7AA-4427-909BE4B3A70A}"/>
              </a:ext>
            </a:extLst>
          </p:cNvPr>
          <p:cNvCxnSpPr/>
          <p:nvPr/>
        </p:nvCxnSpPr>
        <p:spPr>
          <a:xfrm flipH="1" flipV="1">
            <a:off x="328003" y="880984"/>
            <a:ext cx="417457" cy="6800"/>
          </a:xfrm>
          <a:prstGeom prst="line">
            <a:avLst/>
          </a:prstGeom>
          <a:ln w="317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3">
            <a:extLst>
              <a:ext uri="{FF2B5EF4-FFF2-40B4-BE49-F238E27FC236}">
                <a16:creationId xmlns:a16="http://schemas.microsoft.com/office/drawing/2014/main" id="{00C0B1D9-621F-2B8A-BF16-5BE71F2EA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2462" y="495632"/>
            <a:ext cx="399016" cy="399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Rectangle à coins arrondis 161">
            <a:extLst>
              <a:ext uri="{FF2B5EF4-FFF2-40B4-BE49-F238E27FC236}">
                <a16:creationId xmlns:a16="http://schemas.microsoft.com/office/drawing/2014/main" id="{B3389364-5C3A-8A21-89F9-3A7BA79C6978}"/>
              </a:ext>
            </a:extLst>
          </p:cNvPr>
          <p:cNvSpPr/>
          <p:nvPr/>
        </p:nvSpPr>
        <p:spPr>
          <a:xfrm>
            <a:off x="1329695" y="585817"/>
            <a:ext cx="1675892" cy="501844"/>
          </a:xfrm>
          <a:prstGeom prst="roundRect">
            <a:avLst>
              <a:gd name="adj" fmla="val 396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9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tsp</a:t>
            </a:r>
            <a:endParaRPr lang="fr-FR" sz="800" b="1" noProof="1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  <a:cs typeface="Arial Rounded MT Bold" charset="0"/>
            </a:endParaRPr>
          </a:p>
        </p:txBody>
      </p:sp>
      <p:sp>
        <p:nvSpPr>
          <p:cNvPr id="45" name="Rectangle à coins arrondis 162">
            <a:extLst>
              <a:ext uri="{FF2B5EF4-FFF2-40B4-BE49-F238E27FC236}">
                <a16:creationId xmlns:a16="http://schemas.microsoft.com/office/drawing/2014/main" id="{A8634B2C-E3C9-1427-AC0B-01860BFC3BE4}"/>
              </a:ext>
            </a:extLst>
          </p:cNvPr>
          <p:cNvSpPr/>
          <p:nvPr/>
        </p:nvSpPr>
        <p:spPr>
          <a:xfrm>
            <a:off x="1463682" y="765564"/>
            <a:ext cx="380241" cy="2451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</a:p>
        </p:txBody>
      </p:sp>
      <p:sp>
        <p:nvSpPr>
          <p:cNvPr id="46" name="Rectangle à coins arrondis 163">
            <a:extLst>
              <a:ext uri="{FF2B5EF4-FFF2-40B4-BE49-F238E27FC236}">
                <a16:creationId xmlns:a16="http://schemas.microsoft.com/office/drawing/2014/main" id="{F7724733-61D1-FB6A-E652-E6D4D5DE980B}"/>
              </a:ext>
            </a:extLst>
          </p:cNvPr>
          <p:cNvSpPr/>
          <p:nvPr/>
        </p:nvSpPr>
        <p:spPr>
          <a:xfrm>
            <a:off x="1988420" y="765564"/>
            <a:ext cx="380241" cy="2451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latin typeface="Consolas" panose="020B0609020204030204" pitchFamily="49" charset="0"/>
                <a:cs typeface="Consolas" panose="020B0609020204030204" pitchFamily="49" charset="0"/>
              </a:rPr>
              <a:t>zap</a:t>
            </a:r>
          </a:p>
        </p:txBody>
      </p:sp>
      <p:sp>
        <p:nvSpPr>
          <p:cNvPr id="47" name="Rectangle à coins arrondis 164">
            <a:extLst>
              <a:ext uri="{FF2B5EF4-FFF2-40B4-BE49-F238E27FC236}">
                <a16:creationId xmlns:a16="http://schemas.microsoft.com/office/drawing/2014/main" id="{78313A3E-48B4-2204-0D8E-69E6C9CC8F81}"/>
              </a:ext>
            </a:extLst>
          </p:cNvPr>
          <p:cNvSpPr/>
          <p:nvPr/>
        </p:nvSpPr>
        <p:spPr>
          <a:xfrm>
            <a:off x="2527119" y="765564"/>
            <a:ext cx="380241" cy="2451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lang="fr-FR" sz="8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48" name="Connecteur droit avec flèche 165">
            <a:extLst>
              <a:ext uri="{FF2B5EF4-FFF2-40B4-BE49-F238E27FC236}">
                <a16:creationId xmlns:a16="http://schemas.microsoft.com/office/drawing/2014/main" id="{A3789DF8-CD7E-4363-9C03-93DB8D6F1953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>
            <a:off x="1843923" y="888165"/>
            <a:ext cx="14449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166">
            <a:extLst>
              <a:ext uri="{FF2B5EF4-FFF2-40B4-BE49-F238E27FC236}">
                <a16:creationId xmlns:a16="http://schemas.microsoft.com/office/drawing/2014/main" id="{F997C750-F24E-1A3A-E75D-B1A2F672E003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2380263" y="888165"/>
            <a:ext cx="146857" cy="418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167">
            <a:extLst>
              <a:ext uri="{FF2B5EF4-FFF2-40B4-BE49-F238E27FC236}">
                <a16:creationId xmlns:a16="http://schemas.microsoft.com/office/drawing/2014/main" id="{BF91432A-D1E0-75DA-417B-C85F9D3E2B40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>
          <a:xfrm>
            <a:off x="1237720" y="887784"/>
            <a:ext cx="225963" cy="38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168">
            <a:extLst>
              <a:ext uri="{FF2B5EF4-FFF2-40B4-BE49-F238E27FC236}">
                <a16:creationId xmlns:a16="http://schemas.microsoft.com/office/drawing/2014/main" id="{D66CE0D1-E66A-16FA-45CE-B7B2D1F0DC90}"/>
              </a:ext>
            </a:extLst>
          </p:cNvPr>
          <p:cNvCxnSpPr>
            <a:cxnSpLocks/>
            <a:stCxn id="47" idx="3"/>
            <a:endCxn id="15" idx="1"/>
          </p:cNvCxnSpPr>
          <p:nvPr/>
        </p:nvCxnSpPr>
        <p:spPr>
          <a:xfrm flipV="1">
            <a:off x="2907360" y="887033"/>
            <a:ext cx="328093" cy="113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171">
            <a:extLst>
              <a:ext uri="{FF2B5EF4-FFF2-40B4-BE49-F238E27FC236}">
                <a16:creationId xmlns:a16="http://schemas.microsoft.com/office/drawing/2014/main" id="{58DEB13D-AFBC-F229-24E9-EB8AEBE6B74F}"/>
              </a:ext>
            </a:extLst>
          </p:cNvPr>
          <p:cNvSpPr txBox="1"/>
          <p:nvPr/>
        </p:nvSpPr>
        <p:spPr>
          <a:xfrm>
            <a:off x="764871" y="584540"/>
            <a:ext cx="49771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input TS 0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ED1EAED-01D5-0D62-802C-6F1BB84F6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88" y="1595496"/>
            <a:ext cx="413355" cy="9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3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duck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2C6E49"/>
      </a:accent1>
      <a:accent2>
        <a:srgbClr val="4C956C"/>
      </a:accent2>
      <a:accent3>
        <a:srgbClr val="FEFEE3"/>
      </a:accent3>
      <a:accent4>
        <a:srgbClr val="FFC9B9"/>
      </a:accent4>
      <a:accent5>
        <a:srgbClr val="D68C45"/>
      </a:accent5>
      <a:accent6>
        <a:srgbClr val="85C19F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</Words>
  <Application>Microsoft Office PowerPoint</Application>
  <PresentationFormat>A4 Paper (210x297 mm)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Cambria</vt:lpstr>
      <vt:lpstr>Consolas</vt:lpstr>
      <vt:lpstr>Gadugi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2024-06-10T09:19:37Z</dcterms:created>
  <dcterms:modified xsi:type="dcterms:W3CDTF">2024-06-10T09:55:00Z</dcterms:modified>
</cp:coreProperties>
</file>