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9" r:id="rId4"/>
  </p:sldIdLst>
  <p:sldSz cx="6858000" cy="9906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2E04"/>
    <a:srgbClr val="753805"/>
    <a:srgbClr val="6B3305"/>
    <a:srgbClr val="642F04"/>
    <a:srgbClr val="793905"/>
    <a:srgbClr val="713605"/>
    <a:srgbClr val="8C4306"/>
    <a:srgbClr val="803D06"/>
    <a:srgbClr val="884106"/>
    <a:srgbClr val="934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714" y="1074"/>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D7E6E6-8873-4848-B5AE-D89EF7487856}" type="datetimeFigureOut">
              <a:rPr lang="de-AT" smtClean="0"/>
              <a:t>21.07.2013</a:t>
            </a:fld>
            <a:endParaRPr lang="de-AT"/>
          </a:p>
        </p:txBody>
      </p:sp>
      <p:sp>
        <p:nvSpPr>
          <p:cNvPr id="4" name="Folienbildplatzhalt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C45FC-2AAD-4A6A-B894-74B9929DC864}" type="slidenum">
              <a:rPr lang="de-AT" smtClean="0"/>
              <a:t>‹Nr.›</a:t>
            </a:fld>
            <a:endParaRPr lang="de-AT"/>
          </a:p>
        </p:txBody>
      </p:sp>
    </p:spTree>
    <p:extLst>
      <p:ext uri="{BB962C8B-B14F-4D97-AF65-F5344CB8AC3E}">
        <p14:creationId xmlns:p14="http://schemas.microsoft.com/office/powerpoint/2010/main" val="97808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3F5C45FC-2AAD-4A6A-B894-74B9929DC864}" type="slidenum">
              <a:rPr lang="de-AT" smtClean="0"/>
              <a:t>1</a:t>
            </a:fld>
            <a:endParaRPr lang="de-AT"/>
          </a:p>
        </p:txBody>
      </p:sp>
    </p:spTree>
    <p:extLst>
      <p:ext uri="{BB962C8B-B14F-4D97-AF65-F5344CB8AC3E}">
        <p14:creationId xmlns:p14="http://schemas.microsoft.com/office/powerpoint/2010/main" val="290792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3077282"/>
            <a:ext cx="5829300" cy="212336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F982117-2003-4DDD-92F7-1E65826018F8}" type="datetime1">
              <a:rPr lang="de-DE" smtClean="0"/>
              <a:t>21.07.2013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C6BA93E-50A1-446F-8140-AF453221D246}" type="datetime1">
              <a:rPr lang="de-DE" smtClean="0"/>
              <a:t>21.07.2013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72050" y="396700"/>
            <a:ext cx="1543050" cy="8452203"/>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342900" y="396700"/>
            <a:ext cx="4514850" cy="845220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3A6F97B-125A-450C-AA15-5581E8539CB7}" type="datetime1">
              <a:rPr lang="de-DE" smtClean="0"/>
              <a:t>21.07.2013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5B9AAC2-435E-497B-B571-34E5463A4BEF}" type="datetime1">
              <a:rPr lang="de-DE" smtClean="0"/>
              <a:t>21.07.2013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735" y="6365523"/>
            <a:ext cx="5829300" cy="1967442"/>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FE85A44D-6D61-458D-A4DB-2182EA9A0698}" type="datetime1">
              <a:rPr lang="de-DE" smtClean="0"/>
              <a:t>21.07.2013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3E1D2A0-B58B-4022-93D2-3DC78F15D60C}" type="datetime1">
              <a:rPr lang="de-DE" smtClean="0"/>
              <a:t>21.07.2013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7C627CBA-7B98-43C7-9DC5-4B30C5794172}" type="datetime1">
              <a:rPr lang="de-DE" smtClean="0"/>
              <a:t>21.07.2013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0E11DCB-3CC7-471C-B904-A53348A0E3AB}" type="datetime1">
              <a:rPr lang="de-DE" smtClean="0"/>
              <a:t>21.07.2013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EBB3465-6E12-480F-A95B-46F80FA28940}" type="datetime1">
              <a:rPr lang="de-DE" smtClean="0"/>
              <a:t>21.07.2013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0" y="394405"/>
            <a:ext cx="2256235" cy="1678517"/>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4006E2E-3E98-4762-86EA-F1DE241D2351}" type="datetime1">
              <a:rPr lang="de-DE" smtClean="0"/>
              <a:t>21.07.2013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216" y="6934200"/>
            <a:ext cx="4114800" cy="818622"/>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9814000-A695-4301-8616-38C88965BDFD}" type="datetime1">
              <a:rPr lang="de-DE" smtClean="0"/>
              <a:t>21.07.2013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10000"/>
              </a:schemeClr>
            </a:gs>
            <a:gs pos="39999">
              <a:schemeClr val="tx1">
                <a:lumMod val="50000"/>
                <a:lumOff val="50000"/>
              </a:schemeClr>
            </a:gs>
            <a:gs pos="70000">
              <a:schemeClr val="bg1">
                <a:lumMod val="95000"/>
              </a:schemeClr>
            </a:gs>
            <a:gs pos="88000">
              <a:schemeClr val="bg2">
                <a:lumMod val="75000"/>
              </a:schemeClr>
            </a:gs>
            <a:gs pos="100000">
              <a:schemeClr val="bg2">
                <a:lumMod val="25000"/>
              </a:schemeClr>
            </a:gs>
          </a:gsLst>
          <a:lin ang="7200000" scaled="0"/>
          <a:tileRect/>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3C2A4CEC-9CFC-4563-B9D6-404B761CE3CB}" type="datetime1">
              <a:rPr lang="de-DE" smtClean="0"/>
              <a:t>21.07.2013</a:t>
            </a:fld>
            <a:endParaRPr lang="de-DE"/>
          </a:p>
        </p:txBody>
      </p:sp>
      <p:sp>
        <p:nvSpPr>
          <p:cNvPr id="5" name="Fußzeilenplatzhalt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elle 15"/>
          <p:cNvGraphicFramePr>
            <a:graphicFrameLocks noGrp="1"/>
          </p:cNvGraphicFramePr>
          <p:nvPr>
            <p:extLst>
              <p:ext uri="{D42A27DB-BD31-4B8C-83A1-F6EECF244321}">
                <p14:modId xmlns:p14="http://schemas.microsoft.com/office/powerpoint/2010/main" val="4139847823"/>
              </p:ext>
            </p:extLst>
          </p:nvPr>
        </p:nvGraphicFramePr>
        <p:xfrm>
          <a:off x="183591" y="1064568"/>
          <a:ext cx="3979429" cy="2656840"/>
        </p:xfrm>
        <a:graphic>
          <a:graphicData uri="http://schemas.openxmlformats.org/drawingml/2006/table">
            <a:tbl>
              <a:tblPr firstRow="1" bandRow="1">
                <a:noFill/>
                <a:tableStyleId>{08FB837D-C827-4EFA-A057-4D05807E0F7C}</a:tableStyleId>
              </a:tblPr>
              <a:tblGrid>
                <a:gridCol w="1373201"/>
                <a:gridCol w="373981"/>
                <a:gridCol w="1872208"/>
                <a:gridCol w="360039"/>
              </a:tblGrid>
              <a:tr h="370840">
                <a:tc gridSpan="4">
                  <a:txBody>
                    <a:bodyPr/>
                    <a:lstStyle/>
                    <a:p>
                      <a:pPr algn="ctr"/>
                      <a:r>
                        <a:rPr lang="de-AT" sz="1400" dirty="0" smtClean="0">
                          <a:solidFill>
                            <a:schemeClr val="bg1">
                              <a:lumMod val="85000"/>
                            </a:schemeClr>
                          </a:solidFill>
                          <a:latin typeface="+mj-lt"/>
                        </a:rPr>
                        <a:t>PRIMARY DRIVING CONTROLS (</a:t>
                      </a:r>
                      <a:r>
                        <a:rPr lang="en-US" sz="1400" noProof="0" dirty="0" err="1" smtClean="0">
                          <a:solidFill>
                            <a:schemeClr val="bg1">
                              <a:lumMod val="85000"/>
                            </a:schemeClr>
                          </a:solidFill>
                          <a:latin typeface="+mj-lt"/>
                        </a:rPr>
                        <a:t>Acceler</a:t>
                      </a:r>
                      <a:r>
                        <a:rPr lang="en-US" sz="1400" noProof="0" dirty="0" smtClean="0">
                          <a:solidFill>
                            <a:schemeClr val="bg1">
                              <a:lumMod val="85000"/>
                            </a:schemeClr>
                          </a:solidFill>
                          <a:latin typeface="+mj-lt"/>
                        </a:rPr>
                        <a:t>.</a:t>
                      </a:r>
                      <a:r>
                        <a:rPr lang="de-AT" sz="1400" dirty="0" smtClean="0">
                          <a:solidFill>
                            <a:schemeClr val="bg1">
                              <a:lumMod val="85000"/>
                            </a:schemeClr>
                          </a:solidFill>
                          <a:latin typeface="+mj-lt"/>
                        </a:rPr>
                        <a:t> &amp; </a:t>
                      </a:r>
                      <a:r>
                        <a:rPr lang="de-AT" sz="1400" dirty="0" err="1" smtClean="0">
                          <a:solidFill>
                            <a:schemeClr val="bg1">
                              <a:lumMod val="85000"/>
                            </a:schemeClr>
                          </a:solidFill>
                          <a:latin typeface="+mj-lt"/>
                        </a:rPr>
                        <a:t>Braking</a:t>
                      </a:r>
                      <a:r>
                        <a:rPr lang="de-AT" sz="1400" dirty="0" smtClean="0">
                          <a:solidFill>
                            <a:schemeClr val="bg1">
                              <a:lumMod val="85000"/>
                            </a:schemeClr>
                          </a:solidFill>
                          <a:latin typeface="+mj-lt"/>
                        </a:rPr>
                        <a:t>)</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dirty="0"/>
                    </a:p>
                  </a:txBody>
                  <a:tcPr/>
                </a:tc>
                <a:tc hMerge="1">
                  <a:txBody>
                    <a:bodyPr/>
                    <a:lstStyle/>
                    <a:p>
                      <a:endParaRPr lang="de-AT" dirty="0"/>
                    </a:p>
                  </a:txBody>
                  <a:tcPr/>
                </a:tc>
                <a:tc hMerge="1">
                  <a:txBody>
                    <a:bodyPr/>
                    <a:lstStyle/>
                    <a:p>
                      <a:endParaRPr lang="de-AT" dirty="0"/>
                    </a:p>
                  </a:txBody>
                  <a:tcPr/>
                </a:tc>
              </a:tr>
              <a:tr h="0">
                <a:tc>
                  <a:txBody>
                    <a:bodyPr/>
                    <a:lstStyle/>
                    <a:p>
                      <a:r>
                        <a:rPr lang="de-AT" sz="1200" dirty="0" smtClean="0">
                          <a:solidFill>
                            <a:schemeClr val="accent6">
                              <a:lumMod val="75000"/>
                            </a:schemeClr>
                          </a:solidFill>
                          <a:latin typeface="+mj-lt"/>
                        </a:rPr>
                        <a:t>(</a:t>
                      </a:r>
                      <a:r>
                        <a:rPr lang="de-AT" sz="1200" dirty="0" err="1" smtClean="0">
                          <a:solidFill>
                            <a:schemeClr val="accent6">
                              <a:lumMod val="75000"/>
                            </a:schemeClr>
                          </a:solidFill>
                          <a:latin typeface="+mj-lt"/>
                        </a:rPr>
                        <a:t>Reverser</a:t>
                      </a:r>
                      <a:r>
                        <a:rPr lang="de-AT" sz="1200" dirty="0" smtClean="0">
                          <a:solidFill>
                            <a:schemeClr val="accent6">
                              <a:lumMod val="75000"/>
                            </a:schemeClr>
                          </a:solidFill>
                          <a:latin typeface="+mj-lt"/>
                        </a:rPr>
                        <a:t>) Forward</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W</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err="1" smtClean="0">
                          <a:solidFill>
                            <a:schemeClr val="accent6">
                              <a:lumMod val="50000"/>
                            </a:schemeClr>
                          </a:solidFill>
                          <a:latin typeface="+mj-lt"/>
                        </a:rPr>
                        <a:t>Automatic</a:t>
                      </a:r>
                      <a:r>
                        <a:rPr lang="de-AT" sz="1200" baseline="0" dirty="0" smtClean="0">
                          <a:solidFill>
                            <a:schemeClr val="accent6">
                              <a:lumMod val="50000"/>
                            </a:schemeClr>
                          </a:solidFill>
                          <a:latin typeface="+mj-lt"/>
                        </a:rPr>
                        <a:t> Brake </a:t>
                      </a:r>
                      <a:r>
                        <a:rPr lang="de-AT" sz="1200" baseline="0" dirty="0" err="1" smtClean="0">
                          <a:solidFill>
                            <a:schemeClr val="accent6">
                              <a:lumMod val="50000"/>
                            </a:schemeClr>
                          </a:solidFill>
                          <a:latin typeface="+mj-lt"/>
                        </a:rPr>
                        <a:t>Increase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Ä</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100" dirty="0" smtClean="0">
                          <a:solidFill>
                            <a:schemeClr val="accent6">
                              <a:lumMod val="50000"/>
                            </a:schemeClr>
                          </a:solidFill>
                          <a:latin typeface="+mj-lt"/>
                        </a:rPr>
                        <a:t>(</a:t>
                      </a:r>
                      <a:r>
                        <a:rPr lang="de-AT" sz="1100" dirty="0" err="1" smtClean="0">
                          <a:solidFill>
                            <a:schemeClr val="accent6">
                              <a:lumMod val="50000"/>
                            </a:schemeClr>
                          </a:solidFill>
                          <a:latin typeface="+mj-lt"/>
                        </a:rPr>
                        <a:t>Reverser</a:t>
                      </a:r>
                      <a:r>
                        <a:rPr lang="de-AT" sz="1100" dirty="0" smtClean="0">
                          <a:solidFill>
                            <a:schemeClr val="accent6">
                              <a:lumMod val="50000"/>
                            </a:schemeClr>
                          </a:solidFill>
                          <a:latin typeface="+mj-lt"/>
                        </a:rPr>
                        <a:t>) </a:t>
                      </a:r>
                      <a:r>
                        <a:rPr lang="de-AT" sz="1100" dirty="0" err="1" smtClean="0">
                          <a:solidFill>
                            <a:schemeClr val="accent6">
                              <a:lumMod val="50000"/>
                            </a:schemeClr>
                          </a:solidFill>
                          <a:latin typeface="+mj-lt"/>
                        </a:rPr>
                        <a:t>Backward</a:t>
                      </a:r>
                      <a:endParaRPr lang="de-AT" sz="11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S</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err="1" smtClean="0">
                          <a:solidFill>
                            <a:schemeClr val="accent6">
                              <a:lumMod val="75000"/>
                            </a:schemeClr>
                          </a:solidFill>
                          <a:latin typeface="+mj-lt"/>
                        </a:rPr>
                        <a:t>Automatic</a:t>
                      </a:r>
                      <a:r>
                        <a:rPr lang="de-AT" sz="1200" dirty="0" smtClean="0">
                          <a:solidFill>
                            <a:schemeClr val="accent6">
                              <a:lumMod val="75000"/>
                            </a:schemeClr>
                          </a:solidFill>
                          <a:latin typeface="+mj-lt"/>
                        </a:rPr>
                        <a:t> Brake </a:t>
                      </a:r>
                      <a:r>
                        <a:rPr lang="de-AT" sz="1200" dirty="0" err="1" smtClean="0">
                          <a:solidFill>
                            <a:schemeClr val="accent6">
                              <a:lumMod val="75000"/>
                            </a:schemeClr>
                          </a:solidFill>
                          <a:latin typeface="+mj-lt"/>
                        </a:rPr>
                        <a:t>Decrease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Ö</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err="1" smtClean="0">
                          <a:solidFill>
                            <a:schemeClr val="accent6">
                              <a:lumMod val="75000"/>
                            </a:schemeClr>
                          </a:solidFill>
                          <a:latin typeface="+mj-lt"/>
                        </a:rPr>
                        <a:t>Throttle</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Increase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D</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smtClean="0">
                          <a:solidFill>
                            <a:schemeClr val="accent6">
                              <a:lumMod val="50000"/>
                            </a:schemeClr>
                          </a:solidFill>
                          <a:latin typeface="+mj-lt"/>
                        </a:rPr>
                        <a:t>Independent Brake Inc.</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a:t>
                      </a:r>
                      <a:r>
                        <a:rPr lang="de-AT" sz="1200" baseline="30000" dirty="0" smtClean="0">
                          <a:solidFill>
                            <a:schemeClr val="accent6">
                              <a:lumMod val="50000"/>
                            </a:schemeClr>
                          </a:solidFill>
                          <a:latin typeface="+mj-lt"/>
                        </a:rPr>
                        <a:t>1</a:t>
                      </a:r>
                      <a:endParaRPr lang="de-AT" sz="1200" baseline="300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err="1" smtClean="0">
                          <a:solidFill>
                            <a:schemeClr val="accent6">
                              <a:lumMod val="50000"/>
                            </a:schemeClr>
                          </a:solidFill>
                          <a:latin typeface="+mj-lt"/>
                        </a:rPr>
                        <a:t>Throttle</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Decrease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A</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smtClean="0">
                          <a:solidFill>
                            <a:schemeClr val="accent6">
                              <a:lumMod val="75000"/>
                            </a:schemeClr>
                          </a:solidFill>
                          <a:latin typeface="+mj-lt"/>
                        </a:rPr>
                        <a:t>Independent Brake </a:t>
                      </a:r>
                      <a:r>
                        <a:rPr lang="de-AT" sz="1200" dirty="0" err="1" smtClean="0">
                          <a:solidFill>
                            <a:schemeClr val="accent6">
                              <a:lumMod val="75000"/>
                            </a:schemeClr>
                          </a:solidFill>
                          <a:latin typeface="+mj-lt"/>
                        </a:rPr>
                        <a:t>Dec</a:t>
                      </a:r>
                      <a:r>
                        <a:rPr lang="de-AT" sz="1200" dirty="0" smtClean="0">
                          <a:solidFill>
                            <a:schemeClr val="accent6">
                              <a:lumMod val="75000"/>
                            </a:schemeClr>
                          </a:solidFill>
                          <a:latin typeface="+mj-lt"/>
                        </a:rPr>
                        <a: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Ü</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err="1" smtClean="0">
                          <a:solidFill>
                            <a:schemeClr val="accent6">
                              <a:lumMod val="75000"/>
                            </a:schemeClr>
                          </a:solidFill>
                          <a:latin typeface="+mj-lt"/>
                        </a:rPr>
                        <a:t>Combined</a:t>
                      </a:r>
                      <a:r>
                        <a:rPr lang="de-AT" sz="1200" dirty="0" smtClean="0">
                          <a:solidFill>
                            <a:schemeClr val="accent6">
                              <a:lumMod val="75000"/>
                            </a:schemeClr>
                          </a:solidFill>
                          <a:latin typeface="+mj-lt"/>
                        </a:rPr>
                        <a:t> </a:t>
                      </a:r>
                      <a:r>
                        <a:rPr lang="de-AT" sz="1200" dirty="0" smtClean="0">
                          <a:solidFill>
                            <a:schemeClr val="accent6">
                              <a:lumMod val="75000"/>
                            </a:schemeClr>
                          </a:solidFill>
                          <a:latin typeface="+mj-lt"/>
                        </a:rPr>
                        <a:t>Controls </a:t>
                      </a:r>
                      <a:r>
                        <a:rPr lang="de-AT" sz="1200" dirty="0" err="1" smtClean="0">
                          <a:solidFill>
                            <a:schemeClr val="accent6">
                              <a:lumMod val="75000"/>
                            </a:schemeClr>
                          </a:solidFill>
                          <a:latin typeface="+mj-lt"/>
                        </a:rPr>
                        <a:t>Increase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D</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smtClean="0">
                          <a:solidFill>
                            <a:schemeClr val="accent6">
                              <a:lumMod val="50000"/>
                            </a:schemeClr>
                          </a:solidFill>
                          <a:latin typeface="+mj-lt"/>
                        </a:rPr>
                        <a:t>Dynamic Brake </a:t>
                      </a:r>
                      <a:r>
                        <a:rPr lang="de-AT" sz="1200" dirty="0" err="1" smtClean="0">
                          <a:solidFill>
                            <a:schemeClr val="accent6">
                              <a:lumMod val="50000"/>
                            </a:schemeClr>
                          </a:solidFill>
                          <a:latin typeface="+mj-lt"/>
                        </a:rPr>
                        <a:t>Increase</a:t>
                      </a:r>
                      <a:endParaRPr lang="de-AT" sz="1200" dirty="0" smtClean="0">
                        <a:solidFill>
                          <a:schemeClr val="accent6">
                            <a:lumMod val="50000"/>
                          </a:schemeClr>
                        </a:solidFill>
                        <a:latin typeface="+mj-lt"/>
                      </a:endParaRPr>
                    </a:p>
                    <a:p>
                      <a:r>
                        <a:rPr lang="de-AT" sz="1200" dirty="0" smtClean="0">
                          <a:solidFill>
                            <a:schemeClr val="accent6">
                              <a:lumMod val="50000"/>
                            </a:schemeClr>
                          </a:solidFill>
                          <a:latin typeface="+mj-lt"/>
                        </a:rPr>
                        <a:t>(NO </a:t>
                      </a:r>
                      <a:r>
                        <a:rPr lang="de-AT" sz="1200" dirty="0" err="1" smtClean="0">
                          <a:solidFill>
                            <a:schemeClr val="accent6">
                              <a:lumMod val="50000"/>
                            </a:schemeClr>
                          </a:solidFill>
                          <a:latin typeface="+mj-lt"/>
                        </a:rPr>
                        <a:t>Combined</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Control</a:t>
                      </a:r>
                      <a:r>
                        <a:rPr lang="de-AT" sz="1200" dirty="0" smtClean="0">
                          <a:solidFill>
                            <a:schemeClr val="accent6">
                              <a:lumMod val="50000"/>
                            </a:schemeClr>
                          </a:solidFill>
                          <a:latin typeface="+mj-lt"/>
                        </a:rPr>
                        <a:t>)</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a:t>
                      </a:r>
                      <a:r>
                        <a:rPr lang="de-AT" sz="1200" baseline="30000" dirty="0" smtClean="0">
                          <a:solidFill>
                            <a:schemeClr val="accent6">
                              <a:lumMod val="50000"/>
                            </a:schemeClr>
                          </a:solidFill>
                          <a:latin typeface="+mj-lt"/>
                        </a:rPr>
                        <a:t>2</a:t>
                      </a:r>
                      <a:endParaRPr lang="de-AT" sz="1200" baseline="300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err="1" smtClean="0">
                          <a:solidFill>
                            <a:schemeClr val="accent6">
                              <a:lumMod val="50000"/>
                            </a:schemeClr>
                          </a:solidFill>
                          <a:latin typeface="+mj-lt"/>
                        </a:rPr>
                        <a:t>Combined</a:t>
                      </a:r>
                      <a:r>
                        <a:rPr lang="de-AT" sz="1200" smtClean="0">
                          <a:solidFill>
                            <a:schemeClr val="accent6">
                              <a:lumMod val="50000"/>
                            </a:schemeClr>
                          </a:solidFill>
                          <a:latin typeface="+mj-lt"/>
                        </a:rPr>
                        <a:t> </a:t>
                      </a:r>
                      <a:r>
                        <a:rPr lang="de-AT" sz="1200" smtClean="0">
                          <a:solidFill>
                            <a:schemeClr val="accent6">
                              <a:lumMod val="50000"/>
                            </a:schemeClr>
                          </a:solidFill>
                          <a:latin typeface="+mj-lt"/>
                        </a:rPr>
                        <a:t>Controls</a:t>
                      </a:r>
                      <a:r>
                        <a:rPr lang="de-AT" sz="1200" baseline="0" smtClean="0">
                          <a:solidFill>
                            <a:schemeClr val="accent6">
                              <a:lumMod val="50000"/>
                            </a:schemeClr>
                          </a:solidFill>
                          <a:latin typeface="+mj-lt"/>
                        </a:rPr>
                        <a:t> </a:t>
                      </a:r>
                      <a:r>
                        <a:rPr lang="de-AT" sz="1200" baseline="0" dirty="0" err="1" smtClean="0">
                          <a:solidFill>
                            <a:schemeClr val="accent6">
                              <a:lumMod val="50000"/>
                            </a:schemeClr>
                          </a:solidFill>
                          <a:latin typeface="+mj-lt"/>
                        </a:rPr>
                        <a:t>Decrease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A</a:t>
                      </a: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de-AT" sz="1200" dirty="0" smtClean="0">
                          <a:solidFill>
                            <a:schemeClr val="accent6">
                              <a:lumMod val="75000"/>
                            </a:schemeClr>
                          </a:solidFill>
                          <a:latin typeface="+mj-lt"/>
                        </a:rPr>
                        <a:t>Dynamic Brake</a:t>
                      </a:r>
                      <a:r>
                        <a:rPr lang="de-AT" sz="1200" baseline="0" dirty="0" smtClean="0">
                          <a:solidFill>
                            <a:schemeClr val="accent6">
                              <a:lumMod val="75000"/>
                            </a:schemeClr>
                          </a:solidFill>
                          <a:latin typeface="+mj-lt"/>
                        </a:rPr>
                        <a:t> </a:t>
                      </a:r>
                      <a:r>
                        <a:rPr lang="de-AT" sz="1200" baseline="0" dirty="0" err="1" smtClean="0">
                          <a:solidFill>
                            <a:schemeClr val="accent6">
                              <a:lumMod val="75000"/>
                            </a:schemeClr>
                          </a:solidFill>
                          <a:latin typeface="+mj-lt"/>
                        </a:rPr>
                        <a:t>Decrease</a:t>
                      </a:r>
                      <a:endParaRPr lang="de-AT" sz="1200" baseline="0" dirty="0" smtClean="0">
                        <a:solidFill>
                          <a:schemeClr val="accent6">
                            <a:lumMod val="75000"/>
                          </a:schemeClr>
                        </a:solidFill>
                        <a:latin typeface="+mj-lt"/>
                      </a:endParaRPr>
                    </a:p>
                    <a:p>
                      <a:r>
                        <a:rPr lang="de-AT" sz="1200" baseline="0" dirty="0" smtClean="0">
                          <a:solidFill>
                            <a:schemeClr val="accent6">
                              <a:lumMod val="75000"/>
                            </a:schemeClr>
                          </a:solidFill>
                          <a:latin typeface="+mj-lt"/>
                        </a:rPr>
                        <a:t>(NO </a:t>
                      </a:r>
                      <a:r>
                        <a:rPr lang="de-AT" sz="1200" baseline="0" dirty="0" err="1" smtClean="0">
                          <a:solidFill>
                            <a:schemeClr val="accent6">
                              <a:lumMod val="75000"/>
                            </a:schemeClr>
                          </a:solidFill>
                          <a:latin typeface="+mj-lt"/>
                        </a:rPr>
                        <a:t>Combined</a:t>
                      </a:r>
                      <a:r>
                        <a:rPr lang="de-AT" sz="1200" baseline="0" dirty="0" smtClean="0">
                          <a:solidFill>
                            <a:schemeClr val="accent6">
                              <a:lumMod val="75000"/>
                            </a:schemeClr>
                          </a:solidFill>
                          <a:latin typeface="+mj-lt"/>
                        </a:rPr>
                        <a:t> </a:t>
                      </a:r>
                      <a:r>
                        <a:rPr lang="de-AT" sz="1200" baseline="0" dirty="0" err="1" smtClean="0">
                          <a:solidFill>
                            <a:schemeClr val="accent6">
                              <a:lumMod val="75000"/>
                            </a:schemeClr>
                          </a:solidFill>
                          <a:latin typeface="+mj-lt"/>
                        </a:rPr>
                        <a:t>Control</a:t>
                      </a:r>
                      <a:r>
                        <a:rPr lang="de-AT" sz="1200" baseline="0" dirty="0" smtClean="0">
                          <a:solidFill>
                            <a:schemeClr val="accent6">
                              <a:lumMod val="75000"/>
                            </a:schemeClr>
                          </a:solidFill>
                          <a:latin typeface="+mj-lt"/>
                        </a:rPr>
                        <a: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a:t>
                      </a:r>
                      <a:r>
                        <a:rPr lang="de-AT" sz="1200" baseline="30000" dirty="0" smtClean="0">
                          <a:solidFill>
                            <a:schemeClr val="accent6">
                              <a:lumMod val="75000"/>
                            </a:schemeClr>
                          </a:solidFill>
                          <a:latin typeface="+mj-lt"/>
                        </a:rPr>
                        <a:t>2</a:t>
                      </a:r>
                      <a:endParaRPr lang="de-AT" sz="1200" baseline="300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err="1" smtClean="0">
                          <a:solidFill>
                            <a:srgbClr val="E46C0A"/>
                          </a:solidFill>
                          <a:latin typeface="+mj-lt"/>
                        </a:rPr>
                        <a:t>Gear</a:t>
                      </a:r>
                      <a:r>
                        <a:rPr lang="de-AT" sz="1200" dirty="0" smtClean="0">
                          <a:solidFill>
                            <a:srgbClr val="E46C0A"/>
                          </a:solidFill>
                          <a:latin typeface="+mj-lt"/>
                        </a:rPr>
                        <a:t> </a:t>
                      </a:r>
                      <a:r>
                        <a:rPr lang="de-AT" sz="1200" dirty="0" err="1" smtClean="0">
                          <a:solidFill>
                            <a:srgbClr val="E46C0A"/>
                          </a:solidFill>
                          <a:latin typeface="+mj-lt"/>
                        </a:rPr>
                        <a:t>Up</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E</a:t>
                      </a: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c gridSpan="2">
                  <a:txBody>
                    <a:bodyPr/>
                    <a:lstStyle/>
                    <a:p>
                      <a:r>
                        <a:rPr lang="de-AT" sz="1200" dirty="0" err="1" smtClean="0">
                          <a:solidFill>
                            <a:srgbClr val="984807"/>
                          </a:solidFill>
                          <a:latin typeface="+mj-lt"/>
                        </a:rPr>
                        <a:t>Gear</a:t>
                      </a:r>
                      <a:r>
                        <a:rPr lang="de-AT" sz="1200" dirty="0" smtClean="0">
                          <a:solidFill>
                            <a:srgbClr val="984807"/>
                          </a:solidFill>
                          <a:latin typeface="+mj-lt"/>
                        </a:rPr>
                        <a:t> Down                           </a:t>
                      </a:r>
                      <a:r>
                        <a:rPr lang="de-AT" sz="1200" dirty="0" err="1" smtClean="0">
                          <a:solidFill>
                            <a:srgbClr val="984807"/>
                          </a:solidFill>
                          <a:latin typeface="+mj-lt"/>
                        </a:rPr>
                        <a:t>Shift</a:t>
                      </a:r>
                      <a:r>
                        <a:rPr lang="de-AT" sz="1200" dirty="0" smtClean="0">
                          <a:solidFill>
                            <a:srgbClr val="984807"/>
                          </a:solidFill>
                          <a:latin typeface="+mj-lt"/>
                        </a:rPr>
                        <a:t> E</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6C0A"/>
                    </a:solidFill>
                  </a:tcPr>
                </a:tc>
                <a:tc hMerge="1">
                  <a:txBody>
                    <a:bodyPr/>
                    <a:lstStyle/>
                    <a:p>
                      <a:pPr algn="ctr"/>
                      <a:endParaRPr lang="de-AT" sz="1200" baseline="30000" dirty="0">
                        <a:solidFill>
                          <a:srgbClr val="984807"/>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r>
            </a:tbl>
          </a:graphicData>
        </a:graphic>
      </p:graphicFrame>
      <p:graphicFrame>
        <p:nvGraphicFramePr>
          <p:cNvPr id="30" name="Tabelle 29"/>
          <p:cNvGraphicFramePr>
            <a:graphicFrameLocks noGrp="1"/>
          </p:cNvGraphicFramePr>
          <p:nvPr>
            <p:extLst>
              <p:ext uri="{D42A27DB-BD31-4B8C-83A1-F6EECF244321}">
                <p14:modId xmlns:p14="http://schemas.microsoft.com/office/powerpoint/2010/main" val="1187908292"/>
              </p:ext>
            </p:extLst>
          </p:nvPr>
        </p:nvGraphicFramePr>
        <p:xfrm>
          <a:off x="4344997" y="1064568"/>
          <a:ext cx="2267578" cy="3139440"/>
        </p:xfrm>
        <a:graphic>
          <a:graphicData uri="http://schemas.openxmlformats.org/drawingml/2006/table">
            <a:tbl>
              <a:tblPr firstRow="1" bandRow="1">
                <a:noFill/>
                <a:tableStyleId>{08FB837D-C827-4EFA-A057-4D05807E0F7C}</a:tableStyleId>
              </a:tblPr>
              <a:tblGrid>
                <a:gridCol w="1748299"/>
                <a:gridCol w="519279"/>
              </a:tblGrid>
              <a:tr h="0">
                <a:tc gridSpan="2">
                  <a:txBody>
                    <a:bodyPr/>
                    <a:lstStyle/>
                    <a:p>
                      <a:pPr algn="ctr"/>
                      <a:r>
                        <a:rPr lang="de-AT" sz="1400" dirty="0" smtClean="0">
                          <a:solidFill>
                            <a:schemeClr val="bg1">
                              <a:lumMod val="85000"/>
                            </a:schemeClr>
                          </a:solidFill>
                          <a:latin typeface="+mj-lt"/>
                        </a:rPr>
                        <a:t>PANELS</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a:p>
                  </a:txBody>
                  <a:tcPr/>
                </a:tc>
              </a:tr>
              <a:tr h="0">
                <a:tc>
                  <a:txBody>
                    <a:bodyPr/>
                    <a:lstStyle/>
                    <a:p>
                      <a:r>
                        <a:rPr lang="de-AT" sz="1200" dirty="0" smtClean="0">
                          <a:solidFill>
                            <a:schemeClr val="accent6">
                              <a:lumMod val="75000"/>
                            </a:schemeClr>
                          </a:solidFill>
                          <a:latin typeface="+mj-lt"/>
                        </a:rPr>
                        <a:t>Help / Briefing / Controls…</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F1</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chemeClr val="accent6">
                              <a:lumMod val="50000"/>
                            </a:schemeClr>
                          </a:solidFill>
                          <a:latin typeface="+mj-lt"/>
                        </a:rPr>
                        <a:t>Track Monitor</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F4</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75000"/>
                            </a:schemeClr>
                          </a:solidFill>
                          <a:latin typeface="+mj-lt"/>
                        </a:rPr>
                        <a:t>Head</a:t>
                      </a:r>
                      <a:r>
                        <a:rPr lang="de-AT" sz="1200" baseline="0" dirty="0" smtClean="0">
                          <a:solidFill>
                            <a:schemeClr val="accent6">
                              <a:lumMod val="75000"/>
                            </a:schemeClr>
                          </a:solidFill>
                          <a:latin typeface="+mj-lt"/>
                        </a:rPr>
                        <a:t> </a:t>
                      </a:r>
                      <a:r>
                        <a:rPr lang="de-AT" sz="1200" baseline="0" dirty="0" err="1" smtClean="0">
                          <a:solidFill>
                            <a:schemeClr val="accent6">
                              <a:lumMod val="75000"/>
                            </a:schemeClr>
                          </a:solidFill>
                          <a:latin typeface="+mj-lt"/>
                        </a:rPr>
                        <a:t>Up</a:t>
                      </a:r>
                      <a:r>
                        <a:rPr lang="de-AT" sz="1200" baseline="0" dirty="0" smtClean="0">
                          <a:solidFill>
                            <a:schemeClr val="accent6">
                              <a:lumMod val="75000"/>
                            </a:schemeClr>
                          </a:solidFill>
                          <a:latin typeface="+mj-lt"/>
                        </a:rPr>
                        <a:t> Display (</a:t>
                      </a:r>
                      <a:r>
                        <a:rPr lang="de-AT" sz="1200" baseline="0" dirty="0" err="1" smtClean="0">
                          <a:solidFill>
                            <a:schemeClr val="accent6">
                              <a:lumMod val="75000"/>
                            </a:schemeClr>
                          </a:solidFill>
                          <a:latin typeface="+mj-lt"/>
                        </a:rPr>
                        <a:t>HuD</a:t>
                      </a:r>
                      <a:r>
                        <a:rPr lang="de-AT" sz="1200" baseline="0" dirty="0" smtClean="0">
                          <a:solidFill>
                            <a:schemeClr val="accent6">
                              <a:lumMod val="75000"/>
                            </a:schemeClr>
                          </a:solidFill>
                          <a:latin typeface="+mj-lt"/>
                        </a:rPr>
                        <a: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F5</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chemeClr val="accent6">
                              <a:lumMod val="50000"/>
                            </a:schemeClr>
                          </a:solidFill>
                          <a:latin typeface="+mj-lt"/>
                        </a:rPr>
                        <a:t>Station &amp; </a:t>
                      </a:r>
                      <a:r>
                        <a:rPr lang="de-AT" sz="1200" dirty="0" err="1" smtClean="0">
                          <a:solidFill>
                            <a:schemeClr val="accent6">
                              <a:lumMod val="50000"/>
                            </a:schemeClr>
                          </a:solidFill>
                          <a:latin typeface="+mj-lt"/>
                        </a:rPr>
                        <a:t>Siding</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Indicators</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F6</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75000"/>
                            </a:schemeClr>
                          </a:solidFill>
                          <a:latin typeface="+mj-lt"/>
                        </a:rPr>
                        <a:t>Car</a:t>
                      </a:r>
                      <a:r>
                        <a:rPr lang="de-AT" sz="1200" baseline="0" dirty="0" smtClean="0">
                          <a:solidFill>
                            <a:schemeClr val="accent6">
                              <a:lumMod val="75000"/>
                            </a:schemeClr>
                          </a:solidFill>
                          <a:latin typeface="+mj-lt"/>
                        </a:rPr>
                        <a:t> Numbers</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F7</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chemeClr val="accent6">
                              <a:lumMod val="50000"/>
                            </a:schemeClr>
                          </a:solidFill>
                          <a:latin typeface="+mj-lt"/>
                        </a:rPr>
                        <a:t>Switch </a:t>
                      </a:r>
                      <a:r>
                        <a:rPr lang="de-AT" sz="1200" dirty="0" err="1" smtClean="0">
                          <a:solidFill>
                            <a:schemeClr val="accent6">
                              <a:lumMod val="50000"/>
                            </a:schemeClr>
                          </a:solidFill>
                          <a:latin typeface="+mj-lt"/>
                        </a:rPr>
                        <a:t>Indicator</a:t>
                      </a:r>
                      <a:r>
                        <a:rPr lang="de-AT" sz="1200" dirty="0" smtClean="0">
                          <a:solidFill>
                            <a:schemeClr val="accent6">
                              <a:lumMod val="50000"/>
                            </a:schemeClr>
                          </a:solidFill>
                          <a:latin typeface="+mj-lt"/>
                        </a:rPr>
                        <a:t> Panel</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F8</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75000"/>
                            </a:schemeClr>
                          </a:solidFill>
                          <a:latin typeface="+mj-lt"/>
                        </a:rPr>
                        <a:t>Train</a:t>
                      </a:r>
                      <a:r>
                        <a:rPr lang="de-AT" sz="1200" baseline="0" dirty="0" smtClean="0">
                          <a:solidFill>
                            <a:schemeClr val="accent6">
                              <a:lumMod val="75000"/>
                            </a:schemeClr>
                          </a:solidFill>
                          <a:latin typeface="+mj-lt"/>
                        </a:rPr>
                        <a:t> </a:t>
                      </a:r>
                      <a:r>
                        <a:rPr lang="de-AT" sz="1200" baseline="0" dirty="0" err="1" smtClean="0">
                          <a:solidFill>
                            <a:schemeClr val="accent6">
                              <a:lumMod val="75000"/>
                            </a:schemeClr>
                          </a:solidFill>
                          <a:latin typeface="+mj-lt"/>
                        </a:rPr>
                        <a:t>Operations</a:t>
                      </a:r>
                      <a:r>
                        <a:rPr lang="de-AT" sz="1200" baseline="0" dirty="0" smtClean="0">
                          <a:solidFill>
                            <a:schemeClr val="accent6">
                              <a:lumMod val="75000"/>
                            </a:schemeClr>
                          </a:solidFill>
                          <a:latin typeface="+mj-lt"/>
                        </a:rPr>
                        <a:t> Panel</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F9</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chemeClr val="accent6">
                              <a:lumMod val="50000"/>
                            </a:schemeClr>
                          </a:solidFill>
                          <a:latin typeface="+mj-lt"/>
                        </a:rPr>
                        <a:t>Next Station Panel</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F10</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err="1" smtClean="0">
                          <a:solidFill>
                            <a:schemeClr val="accent6">
                              <a:lumMod val="75000"/>
                            </a:schemeClr>
                          </a:solidFill>
                          <a:latin typeface="+mj-lt"/>
                        </a:rPr>
                        <a:t>Compass</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0</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bl>
          </a:graphicData>
        </a:graphic>
      </p:graphicFrame>
      <p:graphicFrame>
        <p:nvGraphicFramePr>
          <p:cNvPr id="32" name="Tabelle 31"/>
          <p:cNvGraphicFramePr>
            <a:graphicFrameLocks noGrp="1"/>
          </p:cNvGraphicFramePr>
          <p:nvPr>
            <p:extLst>
              <p:ext uri="{D42A27DB-BD31-4B8C-83A1-F6EECF244321}">
                <p14:modId xmlns:p14="http://schemas.microsoft.com/office/powerpoint/2010/main" val="3052204560"/>
              </p:ext>
            </p:extLst>
          </p:nvPr>
        </p:nvGraphicFramePr>
        <p:xfrm>
          <a:off x="188640" y="3872880"/>
          <a:ext cx="3980606" cy="2565400"/>
        </p:xfrm>
        <a:graphic>
          <a:graphicData uri="http://schemas.openxmlformats.org/drawingml/2006/table">
            <a:tbl>
              <a:tblPr firstRow="1" bandRow="1">
                <a:noFill/>
                <a:tableStyleId>{08FB837D-C827-4EFA-A057-4D05807E0F7C}</a:tableStyleId>
              </a:tblPr>
              <a:tblGrid>
                <a:gridCol w="1440159"/>
                <a:gridCol w="360040"/>
                <a:gridCol w="1512168"/>
                <a:gridCol w="668239"/>
              </a:tblGrid>
              <a:tr h="370840">
                <a:tc gridSpan="4">
                  <a:txBody>
                    <a:bodyPr/>
                    <a:lstStyle/>
                    <a:p>
                      <a:pPr algn="ctr"/>
                      <a:r>
                        <a:rPr lang="de-AT" sz="1400" dirty="0" smtClean="0">
                          <a:solidFill>
                            <a:schemeClr val="bg1">
                              <a:lumMod val="85000"/>
                            </a:schemeClr>
                          </a:solidFill>
                          <a:latin typeface="+mj-lt"/>
                        </a:rPr>
                        <a:t>OTHER</a:t>
                      </a:r>
                      <a:r>
                        <a:rPr lang="de-AT" sz="1400" baseline="0" dirty="0" smtClean="0">
                          <a:solidFill>
                            <a:schemeClr val="bg1">
                              <a:lumMod val="85000"/>
                            </a:schemeClr>
                          </a:solidFill>
                          <a:latin typeface="+mj-lt"/>
                        </a:rPr>
                        <a:t> </a:t>
                      </a:r>
                      <a:r>
                        <a:rPr lang="de-AT" sz="1400" dirty="0" smtClean="0">
                          <a:solidFill>
                            <a:schemeClr val="bg1">
                              <a:lumMod val="85000"/>
                            </a:schemeClr>
                          </a:solidFill>
                          <a:latin typeface="+mj-lt"/>
                        </a:rPr>
                        <a:t>DRIVING CONTROLS</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dirty="0"/>
                    </a:p>
                  </a:txBody>
                  <a:tcPr/>
                </a:tc>
                <a:tc hMerge="1">
                  <a:txBody>
                    <a:bodyPr/>
                    <a:lstStyle/>
                    <a:p>
                      <a:endParaRPr lang="de-AT" dirty="0"/>
                    </a:p>
                  </a:txBody>
                  <a:tcPr/>
                </a:tc>
                <a:tc hMerge="1">
                  <a:txBody>
                    <a:bodyPr/>
                    <a:lstStyle/>
                    <a:p>
                      <a:endParaRPr lang="de-AT" dirty="0"/>
                    </a:p>
                  </a:txBody>
                  <a:tcPr/>
                </a:tc>
              </a:tr>
              <a:tr h="0">
                <a:tc>
                  <a:txBody>
                    <a:bodyPr/>
                    <a:lstStyle/>
                    <a:p>
                      <a:r>
                        <a:rPr lang="de-AT" sz="1200" dirty="0" err="1" smtClean="0">
                          <a:solidFill>
                            <a:schemeClr val="accent6">
                              <a:lumMod val="75000"/>
                            </a:schemeClr>
                          </a:solidFill>
                          <a:latin typeface="+mj-lt"/>
                        </a:rPr>
                        <a:t>Cab</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Lights</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L</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smtClean="0">
                          <a:solidFill>
                            <a:schemeClr val="accent6">
                              <a:lumMod val="50000"/>
                            </a:schemeClr>
                          </a:solidFill>
                          <a:latin typeface="+mj-lt"/>
                        </a:rPr>
                        <a:t>Pantograph(2nd)</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100" dirty="0" smtClean="0">
                          <a:solidFill>
                            <a:schemeClr val="accent6">
                              <a:lumMod val="50000"/>
                            </a:schemeClr>
                          </a:solidFill>
                          <a:latin typeface="+mj-lt"/>
                        </a:rPr>
                        <a:t>(</a:t>
                      </a:r>
                      <a:r>
                        <a:rPr lang="de-AT" sz="1100" dirty="0" err="1" smtClean="0">
                          <a:solidFill>
                            <a:schemeClr val="accent6">
                              <a:lumMod val="50000"/>
                            </a:schemeClr>
                          </a:solidFill>
                          <a:latin typeface="+mj-lt"/>
                        </a:rPr>
                        <a:t>Shift</a:t>
                      </a:r>
                      <a:r>
                        <a:rPr lang="de-AT" sz="1100" dirty="0" smtClean="0">
                          <a:solidFill>
                            <a:schemeClr val="accent6">
                              <a:lumMod val="50000"/>
                            </a:schemeClr>
                          </a:solidFill>
                          <a:latin typeface="+mj-lt"/>
                        </a:rPr>
                        <a:t>)</a:t>
                      </a:r>
                      <a:r>
                        <a:rPr lang="de-AT" sz="1200" dirty="0" smtClean="0">
                          <a:solidFill>
                            <a:schemeClr val="accent6">
                              <a:lumMod val="50000"/>
                            </a:schemeClr>
                          </a:solidFill>
                          <a:latin typeface="+mj-lt"/>
                        </a:rPr>
                        <a:t> P</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err="1" smtClean="0">
                          <a:solidFill>
                            <a:schemeClr val="accent6">
                              <a:lumMod val="50000"/>
                            </a:schemeClr>
                          </a:solidFill>
                          <a:latin typeface="+mj-lt"/>
                        </a:rPr>
                        <a:t>Headlights</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Increase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H</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err="1" smtClean="0">
                          <a:solidFill>
                            <a:schemeClr val="accent6">
                              <a:lumMod val="75000"/>
                            </a:schemeClr>
                          </a:solidFill>
                          <a:latin typeface="+mj-lt"/>
                        </a:rPr>
                        <a:t>Headlights</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Decrease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Shift</a:t>
                      </a:r>
                      <a:r>
                        <a:rPr lang="de-AT" sz="1200" dirty="0" smtClean="0">
                          <a:solidFill>
                            <a:schemeClr val="accent6">
                              <a:lumMod val="75000"/>
                            </a:schemeClr>
                          </a:solidFill>
                          <a:latin typeface="+mj-lt"/>
                        </a:rPr>
                        <a:t> H</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err="1" smtClean="0">
                          <a:solidFill>
                            <a:schemeClr val="accent6">
                              <a:lumMod val="75000"/>
                            </a:schemeClr>
                          </a:solidFill>
                          <a:latin typeface="+mj-lt"/>
                        </a:rPr>
                        <a:t>Wiper</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V</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err="1" smtClean="0">
                          <a:solidFill>
                            <a:schemeClr val="accent6">
                              <a:lumMod val="50000"/>
                            </a:schemeClr>
                          </a:solidFill>
                          <a:latin typeface="+mj-lt"/>
                        </a:rPr>
                        <a:t>Cylinder</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Cocks</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C</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50000"/>
                            </a:schemeClr>
                          </a:solidFill>
                          <a:latin typeface="+mj-lt"/>
                        </a:rPr>
                        <a:t>Bell</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B</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smtClean="0">
                          <a:solidFill>
                            <a:schemeClr val="accent6">
                              <a:lumMod val="75000"/>
                            </a:schemeClr>
                          </a:solidFill>
                          <a:latin typeface="+mj-lt"/>
                        </a:rPr>
                        <a:t>Horn</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Space</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err="1" smtClean="0">
                          <a:solidFill>
                            <a:schemeClr val="accent6">
                              <a:lumMod val="75000"/>
                            </a:schemeClr>
                          </a:solidFill>
                          <a:latin typeface="+mj-lt"/>
                        </a:rPr>
                        <a:t>Bail</a:t>
                      </a:r>
                      <a:r>
                        <a:rPr lang="de-AT" sz="1200" dirty="0" smtClean="0">
                          <a:solidFill>
                            <a:schemeClr val="accent6">
                              <a:lumMod val="75000"/>
                            </a:schemeClr>
                          </a:solidFill>
                          <a:latin typeface="+mj-lt"/>
                        </a:rPr>
                        <a:t> Off</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 </a:t>
                      </a:r>
                      <a:r>
                        <a:rPr lang="de-AT" sz="1200" baseline="30000" dirty="0" smtClean="0">
                          <a:solidFill>
                            <a:schemeClr val="accent6">
                              <a:lumMod val="75000"/>
                            </a:schemeClr>
                          </a:solidFill>
                          <a:latin typeface="+mj-lt"/>
                        </a:rPr>
                        <a:t>3</a:t>
                      </a:r>
                      <a:endParaRPr lang="de-AT" sz="1200" baseline="300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r>
                        <a:rPr lang="de-AT" sz="1200" dirty="0" err="1" smtClean="0">
                          <a:solidFill>
                            <a:schemeClr val="accent6">
                              <a:lumMod val="50000"/>
                            </a:schemeClr>
                          </a:solidFill>
                          <a:latin typeface="+mj-lt"/>
                        </a:rPr>
                        <a:t>Mirror</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err="1" smtClean="0">
                          <a:solidFill>
                            <a:schemeClr val="accent6">
                              <a:lumMod val="50000"/>
                            </a:schemeClr>
                          </a:solidFill>
                          <a:latin typeface="+mj-lt"/>
                        </a:rPr>
                        <a:t>Shift</a:t>
                      </a:r>
                      <a:r>
                        <a:rPr lang="de-AT" sz="1200" baseline="0" dirty="0" smtClean="0">
                          <a:solidFill>
                            <a:schemeClr val="accent6">
                              <a:lumMod val="50000"/>
                            </a:schemeClr>
                          </a:solidFill>
                          <a:latin typeface="+mj-lt"/>
                        </a:rPr>
                        <a:t> V</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rgbClr val="984807"/>
                          </a:solidFill>
                          <a:latin typeface="+mj-lt"/>
                        </a:rPr>
                        <a:t>Alerter </a:t>
                      </a:r>
                      <a:r>
                        <a:rPr lang="de-AT" sz="1200" dirty="0" err="1" smtClean="0">
                          <a:solidFill>
                            <a:srgbClr val="984807"/>
                          </a:solidFill>
                          <a:latin typeface="+mj-lt"/>
                        </a:rPr>
                        <a:t>Reset</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baseline="0" dirty="0" smtClean="0">
                          <a:solidFill>
                            <a:srgbClr val="984807"/>
                          </a:solidFill>
                          <a:latin typeface="+mj-lt"/>
                        </a:rPr>
                        <a:t>Y</a:t>
                      </a:r>
                      <a:endParaRPr lang="de-AT" sz="1200" baseline="0" dirty="0">
                        <a:solidFill>
                          <a:srgbClr val="984807"/>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r>
                        <a:rPr lang="de-AT" sz="1200" dirty="0" smtClean="0">
                          <a:solidFill>
                            <a:srgbClr val="E46C0A"/>
                          </a:solidFill>
                          <a:latin typeface="+mj-lt"/>
                        </a:rPr>
                        <a:t>Sander</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X</a:t>
                      </a:r>
                      <a:endParaRPr lang="de-AT" sz="1200" dirty="0">
                        <a:solidFill>
                          <a:srgbClr val="E46C0A"/>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r>
              <a:tr h="0">
                <a:tc>
                  <a:txBody>
                    <a:bodyPr/>
                    <a:lstStyle/>
                    <a:p>
                      <a:r>
                        <a:rPr lang="de-AT" sz="1200" dirty="0" smtClean="0">
                          <a:solidFill>
                            <a:schemeClr val="accent6">
                              <a:lumMod val="75000"/>
                            </a:schemeClr>
                          </a:solidFill>
                          <a:latin typeface="+mj-lt"/>
                        </a:rPr>
                        <a:t>Diesel Player </a:t>
                      </a:r>
                      <a:r>
                        <a:rPr lang="de-AT" sz="1200" dirty="0" err="1" smtClean="0">
                          <a:solidFill>
                            <a:schemeClr val="accent6">
                              <a:lumMod val="75000"/>
                            </a:schemeClr>
                          </a:solidFill>
                          <a:latin typeface="+mj-lt"/>
                        </a:rPr>
                        <a:t>OnOff</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baseline="0" dirty="0" smtClean="0">
                          <a:solidFill>
                            <a:schemeClr val="accent6">
                              <a:lumMod val="75000"/>
                            </a:schemeClr>
                          </a:solidFill>
                          <a:latin typeface="+mj-lt"/>
                        </a:rPr>
                        <a:t>Y</a:t>
                      </a:r>
                      <a:endParaRPr lang="de-AT" sz="1200" baseline="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r>
                        <a:rPr lang="de-AT" sz="1200" dirty="0" smtClean="0">
                          <a:solidFill>
                            <a:schemeClr val="accent6">
                              <a:lumMod val="50000"/>
                            </a:schemeClr>
                          </a:solidFill>
                          <a:latin typeface="+mj-lt"/>
                        </a:rPr>
                        <a:t>Diesel Helper </a:t>
                      </a:r>
                      <a:r>
                        <a:rPr lang="de-AT" sz="1200" dirty="0" err="1" smtClean="0">
                          <a:solidFill>
                            <a:schemeClr val="accent6">
                              <a:lumMod val="50000"/>
                            </a:schemeClr>
                          </a:solidFill>
                          <a:latin typeface="+mj-lt"/>
                        </a:rPr>
                        <a:t>OnOff</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err="1" smtClean="0">
                          <a:solidFill>
                            <a:schemeClr val="accent6">
                              <a:lumMod val="50000"/>
                            </a:schemeClr>
                          </a:solidFill>
                          <a:latin typeface="+mj-lt"/>
                        </a:rPr>
                        <a:t>Shift</a:t>
                      </a:r>
                      <a:r>
                        <a:rPr lang="de-AT" sz="1200" dirty="0" smtClean="0">
                          <a:solidFill>
                            <a:schemeClr val="accent6">
                              <a:lumMod val="50000"/>
                            </a:schemeClr>
                          </a:solidFill>
                          <a:latin typeface="+mj-lt"/>
                        </a:rPr>
                        <a:t> Y</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err="1" smtClean="0">
                          <a:solidFill>
                            <a:srgbClr val="984807"/>
                          </a:solidFill>
                          <a:latin typeface="+mj-lt"/>
                        </a:rPr>
                        <a:t>Door</a:t>
                      </a:r>
                      <a:r>
                        <a:rPr lang="de-AT" sz="1200" dirty="0" smtClean="0">
                          <a:solidFill>
                            <a:srgbClr val="984807"/>
                          </a:solidFill>
                          <a:latin typeface="+mj-lt"/>
                        </a:rPr>
                        <a:t> </a:t>
                      </a:r>
                      <a:r>
                        <a:rPr lang="de-AT" sz="1200" dirty="0" err="1" smtClean="0">
                          <a:solidFill>
                            <a:srgbClr val="984807"/>
                          </a:solidFill>
                          <a:latin typeface="+mj-lt"/>
                        </a:rPr>
                        <a:t>Left</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baseline="0" dirty="0" smtClean="0">
                          <a:solidFill>
                            <a:srgbClr val="984807"/>
                          </a:solidFill>
                          <a:latin typeface="+mj-lt"/>
                        </a:rPr>
                        <a:t>Q</a:t>
                      </a:r>
                      <a:endParaRPr lang="de-AT" sz="1200" baseline="0" dirty="0">
                        <a:solidFill>
                          <a:srgbClr val="984807"/>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r>
                        <a:rPr lang="de-AT" sz="1200" dirty="0" err="1" smtClean="0">
                          <a:solidFill>
                            <a:srgbClr val="E46C0A"/>
                          </a:solidFill>
                          <a:latin typeface="+mj-lt"/>
                        </a:rPr>
                        <a:t>Door</a:t>
                      </a:r>
                      <a:r>
                        <a:rPr lang="de-AT" sz="1200" dirty="0" smtClean="0">
                          <a:solidFill>
                            <a:srgbClr val="E46C0A"/>
                          </a:solidFill>
                          <a:latin typeface="+mj-lt"/>
                        </a:rPr>
                        <a:t> </a:t>
                      </a:r>
                      <a:r>
                        <a:rPr lang="de-AT" sz="1200" dirty="0" err="1" smtClean="0">
                          <a:solidFill>
                            <a:srgbClr val="E46C0A"/>
                          </a:solidFill>
                          <a:latin typeface="+mj-lt"/>
                        </a:rPr>
                        <a:t>Right</a:t>
                      </a:r>
                      <a:r>
                        <a:rPr lang="de-AT" sz="1200" dirty="0" smtClean="0">
                          <a:solidFill>
                            <a:srgbClr val="E46C0A"/>
                          </a:solidFill>
                          <a:latin typeface="+mj-lt"/>
                        </a:rPr>
                        <a:t> </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err="1" smtClean="0">
                          <a:solidFill>
                            <a:srgbClr val="E46C0A"/>
                          </a:solidFill>
                          <a:latin typeface="+mj-lt"/>
                        </a:rPr>
                        <a:t>Shift</a:t>
                      </a:r>
                      <a:r>
                        <a:rPr lang="de-AT" sz="1200" dirty="0" smtClean="0">
                          <a:solidFill>
                            <a:srgbClr val="E46C0A"/>
                          </a:solidFill>
                          <a:latin typeface="+mj-lt"/>
                        </a:rPr>
                        <a:t> Q</a:t>
                      </a:r>
                      <a:endParaRPr lang="de-AT" sz="1200" dirty="0">
                        <a:solidFill>
                          <a:srgbClr val="E46C0A"/>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r>
            </a:tbl>
          </a:graphicData>
        </a:graphic>
      </p:graphicFrame>
      <p:graphicFrame>
        <p:nvGraphicFramePr>
          <p:cNvPr id="34" name="Tabelle 33"/>
          <p:cNvGraphicFramePr>
            <a:graphicFrameLocks noGrp="1"/>
          </p:cNvGraphicFramePr>
          <p:nvPr>
            <p:extLst>
              <p:ext uri="{D42A27DB-BD31-4B8C-83A1-F6EECF244321}">
                <p14:modId xmlns:p14="http://schemas.microsoft.com/office/powerpoint/2010/main" val="1938588721"/>
              </p:ext>
            </p:extLst>
          </p:nvPr>
        </p:nvGraphicFramePr>
        <p:xfrm>
          <a:off x="4344997" y="4376936"/>
          <a:ext cx="2267578" cy="4968240"/>
        </p:xfrm>
        <a:graphic>
          <a:graphicData uri="http://schemas.openxmlformats.org/drawingml/2006/table">
            <a:tbl>
              <a:tblPr firstRow="1" bandRow="1">
                <a:noFill/>
                <a:tableStyleId>{08FB837D-C827-4EFA-A057-4D05807E0F7C}</a:tableStyleId>
              </a:tblPr>
              <a:tblGrid>
                <a:gridCol w="1460267"/>
                <a:gridCol w="807311"/>
              </a:tblGrid>
              <a:tr h="0">
                <a:tc gridSpan="2">
                  <a:txBody>
                    <a:bodyPr/>
                    <a:lstStyle/>
                    <a:p>
                      <a:pPr algn="ctr"/>
                      <a:r>
                        <a:rPr lang="de-AT" sz="1400" dirty="0" smtClean="0">
                          <a:solidFill>
                            <a:schemeClr val="bg1">
                              <a:lumMod val="85000"/>
                            </a:schemeClr>
                          </a:solidFill>
                          <a:latin typeface="+mj-lt"/>
                        </a:rPr>
                        <a:t>GAME</a:t>
                      </a:r>
                      <a:r>
                        <a:rPr lang="de-AT" sz="1400" baseline="0" dirty="0" smtClean="0">
                          <a:solidFill>
                            <a:schemeClr val="bg1">
                              <a:lumMod val="85000"/>
                            </a:schemeClr>
                          </a:solidFill>
                          <a:latin typeface="+mj-lt"/>
                        </a:rPr>
                        <a:t> CONTROL</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a:p>
                  </a:txBody>
                  <a:tcPr/>
                </a:tc>
              </a:tr>
              <a:tr h="0">
                <a:tc>
                  <a:txBody>
                    <a:bodyPr/>
                    <a:lstStyle/>
                    <a:p>
                      <a:r>
                        <a:rPr lang="de-AT" sz="1200" dirty="0" err="1" smtClean="0">
                          <a:solidFill>
                            <a:schemeClr val="accent6">
                              <a:lumMod val="75000"/>
                            </a:schemeClr>
                          </a:solidFill>
                          <a:latin typeface="+mj-lt"/>
                        </a:rPr>
                        <a:t>Full</a:t>
                      </a:r>
                      <a:r>
                        <a:rPr lang="de-AT" sz="1200" dirty="0" smtClean="0">
                          <a:solidFill>
                            <a:schemeClr val="accent6">
                              <a:lumMod val="75000"/>
                            </a:schemeClr>
                          </a:solidFill>
                          <a:latin typeface="+mj-lt"/>
                        </a:rPr>
                        <a:t> Screen</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Alt </a:t>
                      </a:r>
                      <a:r>
                        <a:rPr lang="de-AT" sz="1200" dirty="0" err="1" smtClean="0">
                          <a:solidFill>
                            <a:schemeClr val="accent6">
                              <a:lumMod val="75000"/>
                            </a:schemeClr>
                          </a:solidFill>
                          <a:latin typeface="+mj-lt"/>
                        </a:rPr>
                        <a:t>Enter</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chemeClr val="accent6">
                              <a:lumMod val="50000"/>
                            </a:schemeClr>
                          </a:solidFill>
                          <a:latin typeface="+mj-lt"/>
                        </a:rPr>
                        <a:t>Pause Menu</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Pause</a:t>
                      </a: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75000"/>
                            </a:schemeClr>
                          </a:solidFill>
                          <a:latin typeface="+mj-lt"/>
                        </a:rPr>
                        <a:t>Pause Menu</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Esc</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chemeClr val="accent6">
                              <a:lumMod val="50000"/>
                            </a:schemeClr>
                          </a:solidFill>
                          <a:latin typeface="+mj-lt"/>
                        </a:rPr>
                        <a:t>Save Game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F2</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rgbClr val="E46C0A"/>
                          </a:solidFill>
                          <a:latin typeface="+mj-lt"/>
                        </a:rPr>
                        <a:t>Take Screenshot</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err="1" smtClean="0">
                          <a:solidFill>
                            <a:srgbClr val="E46C0A"/>
                          </a:solidFill>
                          <a:latin typeface="+mj-lt"/>
                        </a:rPr>
                        <a:t>PrintSc</a:t>
                      </a:r>
                      <a:endParaRPr lang="de-AT" sz="1200" dirty="0">
                        <a:solidFill>
                          <a:srgbClr val="E46C0A"/>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r>
              <a:tr h="0">
                <a:tc>
                  <a:txBody>
                    <a:bodyPr/>
                    <a:lstStyle/>
                    <a:p>
                      <a:r>
                        <a:rPr lang="de-AT" sz="1200" dirty="0" smtClean="0">
                          <a:solidFill>
                            <a:srgbClr val="984807"/>
                          </a:solidFill>
                          <a:latin typeface="+mj-lt"/>
                        </a:rPr>
                        <a:t>Set Switch </a:t>
                      </a:r>
                      <a:r>
                        <a:rPr lang="de-AT" sz="1200" dirty="0" err="1" smtClean="0">
                          <a:solidFill>
                            <a:srgbClr val="984807"/>
                          </a:solidFill>
                          <a:latin typeface="+mj-lt"/>
                        </a:rPr>
                        <a:t>Ahead</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dirty="0" smtClean="0">
                          <a:solidFill>
                            <a:srgbClr val="984807"/>
                          </a:solidFill>
                          <a:latin typeface="+mj-lt"/>
                        </a:rPr>
                        <a:t>G</a:t>
                      </a:r>
                      <a:endParaRPr lang="de-AT" sz="1200" dirty="0">
                        <a:solidFill>
                          <a:srgbClr val="984807"/>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r>
              <a:tr h="0">
                <a:tc>
                  <a:txBody>
                    <a:bodyPr/>
                    <a:lstStyle/>
                    <a:p>
                      <a:r>
                        <a:rPr lang="de-AT" sz="1200" dirty="0" smtClean="0">
                          <a:solidFill>
                            <a:srgbClr val="E46C0A"/>
                          </a:solidFill>
                          <a:latin typeface="+mj-lt"/>
                        </a:rPr>
                        <a:t>Set Switch Behind</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150" dirty="0" err="1" smtClean="0">
                          <a:solidFill>
                            <a:srgbClr val="E46C0A"/>
                          </a:solidFill>
                          <a:latin typeface="+mj-lt"/>
                        </a:rPr>
                        <a:t>Shift</a:t>
                      </a:r>
                      <a:r>
                        <a:rPr lang="de-AT" sz="1150" dirty="0" smtClean="0">
                          <a:solidFill>
                            <a:srgbClr val="E46C0A"/>
                          </a:solidFill>
                          <a:latin typeface="+mj-lt"/>
                        </a:rPr>
                        <a:t> G</a:t>
                      </a:r>
                      <a:endParaRPr lang="de-AT" sz="1150" dirty="0">
                        <a:solidFill>
                          <a:srgbClr val="E46C0A"/>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r>
              <a:tr h="0">
                <a:tc>
                  <a:txBody>
                    <a:bodyPr/>
                    <a:lstStyle/>
                    <a:p>
                      <a:r>
                        <a:rPr lang="de-AT" sz="1200" dirty="0" smtClean="0">
                          <a:solidFill>
                            <a:srgbClr val="984807"/>
                          </a:solidFill>
                          <a:latin typeface="+mj-lt"/>
                        </a:rPr>
                        <a:t>Set Switch With Mouse</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dirty="0" smtClean="0">
                          <a:solidFill>
                            <a:srgbClr val="984807"/>
                          </a:solidFill>
                          <a:latin typeface="+mj-lt"/>
                        </a:rPr>
                        <a:t>Alt</a:t>
                      </a:r>
                      <a:endParaRPr lang="de-AT" sz="1200" dirty="0">
                        <a:solidFill>
                          <a:srgbClr val="984807"/>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r>
              <a:tr h="0">
                <a:tc>
                  <a:txBody>
                    <a:bodyPr/>
                    <a:lstStyle/>
                    <a:p>
                      <a:r>
                        <a:rPr lang="de-AT" sz="1200" dirty="0" err="1" smtClean="0">
                          <a:solidFill>
                            <a:srgbClr val="E46C0A"/>
                          </a:solidFill>
                          <a:latin typeface="+mj-lt"/>
                        </a:rPr>
                        <a:t>Uncouple</a:t>
                      </a:r>
                      <a:r>
                        <a:rPr lang="de-AT" sz="1200" dirty="0" smtClean="0">
                          <a:solidFill>
                            <a:srgbClr val="E46C0A"/>
                          </a:solidFill>
                          <a:latin typeface="+mj-lt"/>
                        </a:rPr>
                        <a:t> With Mouse</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U</a:t>
                      </a:r>
                      <a:endParaRPr lang="de-AT" sz="1200" dirty="0">
                        <a:solidFill>
                          <a:srgbClr val="E46C0A"/>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r>
              <a:tr h="0">
                <a:tc>
                  <a:txBody>
                    <a:bodyPr/>
                    <a:lstStyle/>
                    <a:p>
                      <a:r>
                        <a:rPr lang="de-AT" sz="1200" dirty="0" smtClean="0">
                          <a:solidFill>
                            <a:srgbClr val="984807"/>
                          </a:solidFill>
                          <a:latin typeface="+mj-lt"/>
                        </a:rPr>
                        <a:t>Request </a:t>
                      </a:r>
                      <a:r>
                        <a:rPr lang="de-AT" sz="1200" dirty="0" err="1" smtClean="0">
                          <a:solidFill>
                            <a:srgbClr val="984807"/>
                          </a:solidFill>
                          <a:latin typeface="+mj-lt"/>
                        </a:rPr>
                        <a:t>Authorization</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dirty="0" smtClean="0">
                          <a:solidFill>
                            <a:srgbClr val="984807"/>
                          </a:solidFill>
                          <a:latin typeface="+mj-lt"/>
                        </a:rPr>
                        <a:t>Alt E</a:t>
                      </a:r>
                      <a:endParaRPr lang="de-AT" sz="1200" dirty="0">
                        <a:solidFill>
                          <a:srgbClr val="984807"/>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r>
              <a:tr h="0">
                <a:tc>
                  <a:txBody>
                    <a:bodyPr/>
                    <a:lstStyle/>
                    <a:p>
                      <a:r>
                        <a:rPr lang="de-AT" sz="1200" dirty="0" smtClean="0">
                          <a:solidFill>
                            <a:srgbClr val="E46C0A"/>
                          </a:solidFill>
                          <a:latin typeface="+mj-lt"/>
                        </a:rPr>
                        <a:t>Request </a:t>
                      </a:r>
                      <a:r>
                        <a:rPr lang="de-AT" sz="1200" dirty="0" err="1" smtClean="0">
                          <a:solidFill>
                            <a:srgbClr val="E46C0A"/>
                          </a:solidFill>
                          <a:latin typeface="+mj-lt"/>
                        </a:rPr>
                        <a:t>Authori-zation</a:t>
                      </a:r>
                      <a:r>
                        <a:rPr lang="de-AT" sz="1200" dirty="0" smtClean="0">
                          <a:solidFill>
                            <a:srgbClr val="E46C0A"/>
                          </a:solidFill>
                          <a:latin typeface="+mj-lt"/>
                        </a:rPr>
                        <a:t> With Mouse</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err="1" smtClean="0">
                          <a:solidFill>
                            <a:srgbClr val="E46C0A"/>
                          </a:solidFill>
                          <a:latin typeface="+mj-lt"/>
                        </a:rPr>
                        <a:t>Ctrl</a:t>
                      </a:r>
                      <a:r>
                        <a:rPr lang="de-AT" sz="1200" dirty="0" smtClean="0">
                          <a:solidFill>
                            <a:srgbClr val="E46C0A"/>
                          </a:solidFill>
                          <a:latin typeface="+mj-lt"/>
                        </a:rPr>
                        <a:t> G</a:t>
                      </a:r>
                      <a:endParaRPr lang="de-AT" sz="1200" dirty="0">
                        <a:solidFill>
                          <a:srgbClr val="E46C0A"/>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r>
              <a:tr h="0">
                <a:tc>
                  <a:txBody>
                    <a:bodyPr/>
                    <a:lstStyle/>
                    <a:p>
                      <a:r>
                        <a:rPr lang="de-AT" sz="1200" dirty="0" smtClean="0">
                          <a:solidFill>
                            <a:srgbClr val="984807"/>
                          </a:solidFill>
                          <a:latin typeface="+mj-lt"/>
                        </a:rPr>
                        <a:t>Force Player </a:t>
                      </a:r>
                      <a:r>
                        <a:rPr lang="de-AT" sz="1200" dirty="0" err="1" smtClean="0">
                          <a:solidFill>
                            <a:srgbClr val="984807"/>
                          </a:solidFill>
                          <a:latin typeface="+mj-lt"/>
                        </a:rPr>
                        <a:t>Authorization</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dirty="0" err="1" smtClean="0">
                          <a:solidFill>
                            <a:srgbClr val="984807"/>
                          </a:solidFill>
                          <a:latin typeface="+mj-lt"/>
                        </a:rPr>
                        <a:t>Ctrl</a:t>
                      </a:r>
                      <a:r>
                        <a:rPr lang="de-AT" sz="1200" dirty="0" smtClean="0">
                          <a:solidFill>
                            <a:srgbClr val="984807"/>
                          </a:solidFill>
                          <a:latin typeface="+mj-lt"/>
                        </a:rPr>
                        <a:t> Tab</a:t>
                      </a:r>
                      <a:endParaRPr lang="de-AT" sz="1200" dirty="0">
                        <a:solidFill>
                          <a:srgbClr val="984807"/>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r>
              <a:tr h="0">
                <a:tc>
                  <a:txBody>
                    <a:bodyPr/>
                    <a:lstStyle/>
                    <a:p>
                      <a:r>
                        <a:rPr lang="de-AT" sz="1200" dirty="0" smtClean="0">
                          <a:solidFill>
                            <a:srgbClr val="E46C0A"/>
                          </a:solidFill>
                          <a:latin typeface="+mj-lt"/>
                        </a:rPr>
                        <a:t>Pass</a:t>
                      </a:r>
                      <a:r>
                        <a:rPr lang="de-AT" sz="1200" baseline="0" dirty="0" smtClean="0">
                          <a:solidFill>
                            <a:srgbClr val="E46C0A"/>
                          </a:solidFill>
                          <a:latin typeface="+mj-lt"/>
                        </a:rPr>
                        <a:t> Signal </a:t>
                      </a:r>
                      <a:r>
                        <a:rPr lang="de-AT" sz="1200" baseline="0" dirty="0" err="1" smtClean="0">
                          <a:solidFill>
                            <a:srgbClr val="E46C0A"/>
                          </a:solidFill>
                          <a:latin typeface="+mj-lt"/>
                        </a:rPr>
                        <a:t>At</a:t>
                      </a:r>
                      <a:r>
                        <a:rPr lang="de-AT" sz="1200" baseline="0" dirty="0" smtClean="0">
                          <a:solidFill>
                            <a:srgbClr val="E46C0A"/>
                          </a:solidFill>
                          <a:latin typeface="+mj-lt"/>
                        </a:rPr>
                        <a:t> </a:t>
                      </a:r>
                      <a:r>
                        <a:rPr lang="de-AT" sz="1200" baseline="0" dirty="0" err="1" smtClean="0">
                          <a:solidFill>
                            <a:srgbClr val="E46C0A"/>
                          </a:solidFill>
                          <a:latin typeface="+mj-lt"/>
                        </a:rPr>
                        <a:t>Danger</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Tab</a:t>
                      </a:r>
                      <a:endParaRPr lang="de-AT" sz="1200" dirty="0">
                        <a:solidFill>
                          <a:srgbClr val="E46C0A"/>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r>
            </a:tbl>
          </a:graphicData>
        </a:graphic>
      </p:graphicFrame>
      <p:grpSp>
        <p:nvGrpSpPr>
          <p:cNvPr id="33" name="Gruppieren 32"/>
          <p:cNvGrpSpPr/>
          <p:nvPr/>
        </p:nvGrpSpPr>
        <p:grpSpPr>
          <a:xfrm>
            <a:off x="35895" y="0"/>
            <a:ext cx="6822105" cy="9766503"/>
            <a:chOff x="35895" y="0"/>
            <a:chExt cx="6822105" cy="9766503"/>
          </a:xfrm>
        </p:grpSpPr>
        <p:grpSp>
          <p:nvGrpSpPr>
            <p:cNvPr id="36" name="Gruppieren 35"/>
            <p:cNvGrpSpPr/>
            <p:nvPr/>
          </p:nvGrpSpPr>
          <p:grpSpPr>
            <a:xfrm>
              <a:off x="35895" y="0"/>
              <a:ext cx="6822105" cy="713257"/>
              <a:chOff x="35895" y="0"/>
              <a:chExt cx="6822105" cy="713257"/>
            </a:xfrm>
          </p:grpSpPr>
          <p:pic>
            <p:nvPicPr>
              <p:cNvPr id="40" name="Grafik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5" y="56456"/>
                <a:ext cx="656801" cy="656801"/>
              </a:xfrm>
              <a:prstGeom prst="rect">
                <a:avLst/>
              </a:prstGeom>
            </p:spPr>
          </p:pic>
          <p:sp>
            <p:nvSpPr>
              <p:cNvPr id="43" name="Textfeld 42"/>
              <p:cNvSpPr txBox="1"/>
              <p:nvPr/>
            </p:nvSpPr>
            <p:spPr>
              <a:xfrm>
                <a:off x="595250" y="0"/>
                <a:ext cx="6262749" cy="646331"/>
              </a:xfrm>
              <a:prstGeom prst="rect">
                <a:avLst/>
              </a:prstGeom>
              <a:noFill/>
            </p:spPr>
            <p:txBody>
              <a:bodyPr wrap="square" rtlCol="0">
                <a:spAutoFit/>
              </a:bodyPr>
              <a:lstStyle/>
              <a:p>
                <a:r>
                  <a:rPr lang="de-AT" sz="1600" b="1" dirty="0">
                    <a:solidFill>
                      <a:srgbClr val="820000"/>
                    </a:solidFill>
                    <a:latin typeface="+mj-lt"/>
                  </a:rPr>
                  <a:t>OPEN </a:t>
                </a:r>
                <a:r>
                  <a:rPr lang="de-AT" sz="1600" b="1" dirty="0" smtClean="0">
                    <a:solidFill>
                      <a:srgbClr val="820000"/>
                    </a:solidFill>
                    <a:latin typeface="+mj-lt"/>
                  </a:rPr>
                  <a:t>RAILS</a:t>
                </a:r>
              </a:p>
              <a:p>
                <a:r>
                  <a:rPr lang="de-AT" b="1" dirty="0" smtClean="0">
                    <a:solidFill>
                      <a:srgbClr val="820000"/>
                    </a:solidFill>
                    <a:latin typeface="+mj-lt"/>
                  </a:rPr>
                  <a:t>                   </a:t>
                </a:r>
                <a:r>
                  <a:rPr lang="de-AT" sz="2000" b="1" dirty="0" smtClean="0">
                    <a:solidFill>
                      <a:srgbClr val="820000"/>
                    </a:solidFill>
                    <a:latin typeface="+mj-lt"/>
                  </a:rPr>
                  <a:t>German Keyboard Guide</a:t>
                </a:r>
                <a:endParaRPr lang="de-AT" sz="2000" dirty="0">
                  <a:solidFill>
                    <a:srgbClr val="820000"/>
                  </a:solidFill>
                  <a:latin typeface="+mj-lt"/>
                </a:endParaRPr>
              </a:p>
            </p:txBody>
          </p:sp>
          <p:sp>
            <p:nvSpPr>
              <p:cNvPr id="46" name="Textfeld 45"/>
              <p:cNvSpPr txBox="1"/>
              <p:nvPr/>
            </p:nvSpPr>
            <p:spPr>
              <a:xfrm>
                <a:off x="3429000" y="15513"/>
                <a:ext cx="3429000" cy="438582"/>
              </a:xfrm>
              <a:prstGeom prst="rect">
                <a:avLst/>
              </a:prstGeom>
              <a:noFill/>
            </p:spPr>
            <p:txBody>
              <a:bodyPr wrap="square" rtlCol="0">
                <a:spAutoFit/>
              </a:bodyPr>
              <a:lstStyle/>
              <a:p>
                <a:pPr algn="r"/>
                <a:r>
                  <a:rPr lang="de-AT" sz="750" dirty="0" err="1">
                    <a:solidFill>
                      <a:schemeClr val="bg1">
                        <a:lumMod val="65000"/>
                      </a:schemeClr>
                    </a:solidFill>
                  </a:rPr>
                  <a:t>Written</a:t>
                </a:r>
                <a:r>
                  <a:rPr lang="de-AT" sz="750" dirty="0">
                    <a:solidFill>
                      <a:schemeClr val="bg1">
                        <a:lumMod val="65000"/>
                      </a:schemeClr>
                    </a:solidFill>
                  </a:rPr>
                  <a:t> </a:t>
                </a:r>
                <a:r>
                  <a:rPr lang="de-AT" sz="750" dirty="0" err="1">
                    <a:solidFill>
                      <a:schemeClr val="bg1">
                        <a:lumMod val="65000"/>
                      </a:schemeClr>
                    </a:solidFill>
                  </a:rPr>
                  <a:t>for</a:t>
                </a:r>
                <a:r>
                  <a:rPr lang="de-AT" sz="750" dirty="0">
                    <a:solidFill>
                      <a:schemeClr val="bg1">
                        <a:lumMod val="65000"/>
                      </a:schemeClr>
                    </a:solidFill>
                  </a:rPr>
                  <a:t> </a:t>
                </a:r>
                <a:r>
                  <a:rPr lang="de-AT" sz="750" i="1" dirty="0">
                    <a:solidFill>
                      <a:schemeClr val="bg1">
                        <a:lumMod val="65000"/>
                      </a:schemeClr>
                    </a:solidFill>
                  </a:rPr>
                  <a:t>Open </a:t>
                </a:r>
                <a:r>
                  <a:rPr lang="de-AT" sz="750" i="1" dirty="0" err="1">
                    <a:solidFill>
                      <a:schemeClr val="bg1">
                        <a:lumMod val="65000"/>
                      </a:schemeClr>
                    </a:solidFill>
                  </a:rPr>
                  <a:t>Rails</a:t>
                </a:r>
                <a:r>
                  <a:rPr lang="de-AT" sz="750" dirty="0">
                    <a:solidFill>
                      <a:schemeClr val="bg1">
                        <a:lumMod val="65000"/>
                      </a:schemeClr>
                    </a:solidFill>
                  </a:rPr>
                  <a:t> Version 0.9.0</a:t>
                </a:r>
              </a:p>
              <a:p>
                <a:pPr algn="r"/>
                <a:r>
                  <a:rPr lang="de-AT" sz="750" dirty="0">
                    <a:solidFill>
                      <a:schemeClr val="bg1">
                        <a:lumMod val="65000"/>
                      </a:schemeClr>
                    </a:solidFill>
                  </a:rPr>
                  <a:t>Version </a:t>
                </a:r>
                <a:r>
                  <a:rPr lang="de-AT" sz="750" dirty="0" smtClean="0">
                    <a:solidFill>
                      <a:schemeClr val="bg1">
                        <a:lumMod val="65000"/>
                      </a:schemeClr>
                    </a:solidFill>
                  </a:rPr>
                  <a:t>1.3e, </a:t>
                </a:r>
                <a:r>
                  <a:rPr lang="de-AT" sz="750" dirty="0">
                    <a:solidFill>
                      <a:schemeClr val="bg1">
                        <a:lumMod val="65000"/>
                      </a:schemeClr>
                    </a:solidFill>
                  </a:rPr>
                  <a:t>Jul. 19, 2013</a:t>
                </a:r>
              </a:p>
              <a:p>
                <a:pPr algn="r"/>
                <a:r>
                  <a:rPr lang="de-AT" sz="750" dirty="0" err="1" smtClean="0">
                    <a:solidFill>
                      <a:schemeClr val="bg1">
                        <a:lumMod val="50000"/>
                      </a:schemeClr>
                    </a:solidFill>
                    <a:latin typeface="+mj-lt"/>
                  </a:rPr>
                  <a:t>Written</a:t>
                </a:r>
                <a:r>
                  <a:rPr lang="de-AT" sz="750" dirty="0" smtClean="0">
                    <a:solidFill>
                      <a:schemeClr val="bg1">
                        <a:lumMod val="50000"/>
                      </a:schemeClr>
                    </a:solidFill>
                    <a:latin typeface="+mj-lt"/>
                  </a:rPr>
                  <a:t> by Markus Gelbmann</a:t>
                </a:r>
                <a:endParaRPr lang="de-AT" sz="750" dirty="0">
                  <a:solidFill>
                    <a:schemeClr val="bg1">
                      <a:lumMod val="50000"/>
                    </a:schemeClr>
                  </a:solidFill>
                  <a:latin typeface="+mj-lt"/>
                </a:endParaRPr>
              </a:p>
            </p:txBody>
          </p:sp>
        </p:grpSp>
        <p:sp>
          <p:nvSpPr>
            <p:cNvPr id="38" name="Textfeld 37"/>
            <p:cNvSpPr txBox="1"/>
            <p:nvPr/>
          </p:nvSpPr>
          <p:spPr>
            <a:xfrm>
              <a:off x="4485186" y="9489504"/>
              <a:ext cx="1987200" cy="276999"/>
            </a:xfrm>
            <a:prstGeom prst="rect">
              <a:avLst/>
            </a:prstGeom>
            <a:gradFill>
              <a:gsLst>
                <a:gs pos="27000">
                  <a:srgbClr val="820000"/>
                </a:gs>
                <a:gs pos="0">
                  <a:srgbClr val="820000"/>
                </a:gs>
                <a:gs pos="100000">
                  <a:srgbClr val="FFFFFF">
                    <a:alpha val="0"/>
                  </a:srgbClr>
                </a:gs>
              </a:gsLst>
              <a:lin ang="7200000" scaled="0"/>
            </a:gradFill>
            <a:ln>
              <a:solidFill>
                <a:schemeClr val="bg2">
                  <a:lumMod val="10000"/>
                </a:schemeClr>
              </a:solidFill>
            </a:ln>
          </p:spPr>
          <p:txBody>
            <a:bodyPr wrap="square" rtlCol="0">
              <a:spAutoFit/>
            </a:bodyPr>
            <a:lstStyle/>
            <a:p>
              <a:pPr algn="r"/>
              <a:r>
                <a:rPr lang="de-AT" sz="1200" b="1" dirty="0" smtClean="0">
                  <a:solidFill>
                    <a:schemeClr val="bg1">
                      <a:lumMod val="85000"/>
                    </a:schemeClr>
                  </a:solidFill>
                  <a:latin typeface="+mj-lt"/>
                </a:rPr>
                <a:t>Page 1 of 3</a:t>
              </a:r>
              <a:endParaRPr lang="de-AT" sz="1200" b="1" dirty="0">
                <a:solidFill>
                  <a:schemeClr val="bg1">
                    <a:lumMod val="85000"/>
                  </a:schemeClr>
                </a:solidFill>
                <a:latin typeface="+mj-lt"/>
              </a:endParaRPr>
            </a:p>
          </p:txBody>
        </p:sp>
      </p:grpSp>
      <p:graphicFrame>
        <p:nvGraphicFramePr>
          <p:cNvPr id="53" name="Tabelle 52"/>
          <p:cNvGraphicFramePr>
            <a:graphicFrameLocks noGrp="1"/>
          </p:cNvGraphicFramePr>
          <p:nvPr>
            <p:extLst>
              <p:ext uri="{D42A27DB-BD31-4B8C-83A1-F6EECF244321}">
                <p14:modId xmlns:p14="http://schemas.microsoft.com/office/powerpoint/2010/main" val="135875702"/>
              </p:ext>
            </p:extLst>
          </p:nvPr>
        </p:nvGraphicFramePr>
        <p:xfrm>
          <a:off x="188640" y="6609184"/>
          <a:ext cx="3980606" cy="2931160"/>
        </p:xfrm>
        <a:graphic>
          <a:graphicData uri="http://schemas.openxmlformats.org/drawingml/2006/table">
            <a:tbl>
              <a:tblPr firstRow="1" bandRow="1">
                <a:noFill/>
                <a:tableStyleId>{08FB837D-C827-4EFA-A057-4D05807E0F7C}</a:tableStyleId>
              </a:tblPr>
              <a:tblGrid>
                <a:gridCol w="1415876"/>
                <a:gridCol w="571500"/>
                <a:gridCol w="1324991"/>
                <a:gridCol w="668239"/>
              </a:tblGrid>
              <a:tr h="370840">
                <a:tc gridSpan="4">
                  <a:txBody>
                    <a:bodyPr/>
                    <a:lstStyle/>
                    <a:p>
                      <a:pPr algn="ctr"/>
                      <a:r>
                        <a:rPr lang="de-AT" sz="1400" dirty="0" smtClean="0">
                          <a:solidFill>
                            <a:schemeClr val="bg1">
                              <a:lumMod val="85000"/>
                            </a:schemeClr>
                          </a:solidFill>
                          <a:latin typeface="+mj-lt"/>
                        </a:rPr>
                        <a:t>CAMERA VIEWS</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dirty="0"/>
                    </a:p>
                  </a:txBody>
                  <a:tcPr/>
                </a:tc>
                <a:tc hMerge="1">
                  <a:txBody>
                    <a:bodyPr/>
                    <a:lstStyle/>
                    <a:p>
                      <a:endParaRPr lang="de-AT" dirty="0"/>
                    </a:p>
                  </a:txBody>
                  <a:tcPr/>
                </a:tc>
                <a:tc hMerge="1">
                  <a:txBody>
                    <a:bodyPr/>
                    <a:lstStyle/>
                    <a:p>
                      <a:endParaRPr lang="de-AT" dirty="0"/>
                    </a:p>
                  </a:txBody>
                  <a:tcPr/>
                </a:tc>
              </a:tr>
              <a:tr h="0">
                <a:tc>
                  <a:txBody>
                    <a:bodyPr/>
                    <a:lstStyle/>
                    <a:p>
                      <a:r>
                        <a:rPr lang="de-AT" sz="1200" dirty="0" err="1" smtClean="0">
                          <a:solidFill>
                            <a:schemeClr val="accent6">
                              <a:lumMod val="75000"/>
                            </a:schemeClr>
                          </a:solidFill>
                          <a:latin typeface="+mj-lt"/>
                        </a:rPr>
                        <a:t>Cab</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1</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smtClean="0">
                          <a:solidFill>
                            <a:schemeClr val="accent6">
                              <a:lumMod val="50000"/>
                            </a:schemeClr>
                          </a:solidFill>
                          <a:latin typeface="+mj-lt"/>
                        </a:rPr>
                        <a:t>Head Out </a:t>
                      </a:r>
                      <a:r>
                        <a:rPr lang="de-AT" sz="1200" dirty="0" err="1" smtClean="0">
                          <a:solidFill>
                            <a:schemeClr val="accent6">
                              <a:lumMod val="50000"/>
                            </a:schemeClr>
                          </a:solidFill>
                          <a:latin typeface="+mj-lt"/>
                        </a:rPr>
                        <a:t>Fwd</a:t>
                      </a:r>
                      <a:r>
                        <a:rPr lang="de-AT" sz="1200" dirty="0" smtClean="0">
                          <a:solidFill>
                            <a:schemeClr val="accent6">
                              <a:lumMod val="50000"/>
                            </a:schemeClr>
                          </a:solidFill>
                          <a:latin typeface="+mj-lt"/>
                        </a:rPr>
                        <a:t>.</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Num7</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50000"/>
                            </a:schemeClr>
                          </a:solidFill>
                          <a:latin typeface="+mj-lt"/>
                        </a:rPr>
                        <a:t>Transparent </a:t>
                      </a:r>
                      <a:r>
                        <a:rPr lang="de-AT" sz="1200" dirty="0" err="1" smtClean="0">
                          <a:solidFill>
                            <a:schemeClr val="accent6">
                              <a:lumMod val="50000"/>
                            </a:schemeClr>
                          </a:solidFill>
                          <a:latin typeface="+mj-lt"/>
                        </a:rPr>
                        <a:t>Cab</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100" dirty="0" err="1" smtClean="0">
                          <a:solidFill>
                            <a:schemeClr val="accent6">
                              <a:lumMod val="50000"/>
                            </a:schemeClr>
                          </a:solidFill>
                          <a:latin typeface="+mj-lt"/>
                        </a:rPr>
                        <a:t>Shift</a:t>
                      </a:r>
                      <a:r>
                        <a:rPr lang="de-AT" sz="1100" dirty="0" smtClean="0">
                          <a:solidFill>
                            <a:schemeClr val="accent6">
                              <a:lumMod val="50000"/>
                            </a:schemeClr>
                          </a:solidFill>
                          <a:latin typeface="+mj-lt"/>
                        </a:rPr>
                        <a:t> 1</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smtClean="0">
                          <a:solidFill>
                            <a:schemeClr val="accent6">
                              <a:lumMod val="75000"/>
                            </a:schemeClr>
                          </a:solidFill>
                          <a:latin typeface="+mj-lt"/>
                        </a:rPr>
                        <a:t>Head Out </a:t>
                      </a:r>
                      <a:r>
                        <a:rPr lang="de-AT" sz="1200" dirty="0" err="1" smtClean="0">
                          <a:solidFill>
                            <a:schemeClr val="accent6">
                              <a:lumMod val="75000"/>
                            </a:schemeClr>
                          </a:solidFill>
                          <a:latin typeface="+mj-lt"/>
                        </a:rPr>
                        <a:t>Bwd</a:t>
                      </a:r>
                      <a:r>
                        <a:rPr lang="de-AT" sz="1200" dirty="0" smtClean="0">
                          <a:solidFill>
                            <a:schemeClr val="accent6">
                              <a:lumMod val="75000"/>
                            </a:schemeClr>
                          </a:solidFill>
                          <a:latin typeface="+mj-lt"/>
                        </a:rPr>
                        <a: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Num1</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chemeClr val="accent6">
                              <a:lumMod val="75000"/>
                            </a:schemeClr>
                          </a:solidFill>
                          <a:latin typeface="+mj-lt"/>
                        </a:rPr>
                        <a:t>Outside </a:t>
                      </a:r>
                      <a:r>
                        <a:rPr lang="de-AT" sz="1200" dirty="0" err="1" smtClean="0">
                          <a:solidFill>
                            <a:schemeClr val="accent6">
                              <a:lumMod val="75000"/>
                            </a:schemeClr>
                          </a:solidFill>
                          <a:latin typeface="+mj-lt"/>
                        </a:rPr>
                        <a:t>first</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vehicle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2</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err="1" smtClean="0">
                          <a:solidFill>
                            <a:schemeClr val="accent6">
                              <a:lumMod val="50000"/>
                            </a:schemeClr>
                          </a:solidFill>
                          <a:latin typeface="+mj-lt"/>
                        </a:rPr>
                        <a:t>Trackside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4</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50000"/>
                            </a:schemeClr>
                          </a:solidFill>
                          <a:latin typeface="+mj-lt"/>
                        </a:rPr>
                        <a:t>Outside last </a:t>
                      </a:r>
                      <a:r>
                        <a:rPr lang="de-AT" sz="1200" dirty="0" err="1" smtClean="0">
                          <a:solidFill>
                            <a:schemeClr val="accent6">
                              <a:lumMod val="50000"/>
                            </a:schemeClr>
                          </a:solidFill>
                          <a:latin typeface="+mj-lt"/>
                        </a:rPr>
                        <a:t>vehicle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3</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smtClean="0">
                          <a:solidFill>
                            <a:schemeClr val="accent6">
                              <a:lumMod val="75000"/>
                            </a:schemeClr>
                          </a:solidFill>
                          <a:latin typeface="+mj-lt"/>
                        </a:rPr>
                        <a:t>Free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8</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rgbClr val="E46C0A"/>
                          </a:solidFill>
                          <a:latin typeface="+mj-lt"/>
                        </a:rPr>
                        <a:t>Passenger</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5</a:t>
                      </a:r>
                      <a:endParaRPr lang="de-AT" sz="1200" dirty="0">
                        <a:solidFill>
                          <a:srgbClr val="E46C0A"/>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984807"/>
                    </a:solidFill>
                  </a:tcPr>
                </a:tc>
                <a:tc>
                  <a:txBody>
                    <a:bodyPr/>
                    <a:lstStyle/>
                    <a:p>
                      <a:r>
                        <a:rPr lang="de-AT" sz="1200" dirty="0" err="1" smtClean="0">
                          <a:solidFill>
                            <a:srgbClr val="984807"/>
                          </a:solidFill>
                          <a:latin typeface="+mj-lt"/>
                        </a:rPr>
                        <a:t>Previous</a:t>
                      </a:r>
                      <a:r>
                        <a:rPr lang="de-AT" sz="1200" dirty="0" smtClean="0">
                          <a:solidFill>
                            <a:srgbClr val="984807"/>
                          </a:solidFill>
                          <a:latin typeface="+mj-lt"/>
                        </a:rPr>
                        <a:t> Free</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E46C0A"/>
                    </a:solidFill>
                  </a:tcPr>
                </a:tc>
                <a:tc>
                  <a:txBody>
                    <a:bodyPr/>
                    <a:lstStyle/>
                    <a:p>
                      <a:pPr algn="ctr"/>
                      <a:r>
                        <a:rPr lang="de-AT" sz="1200" dirty="0" err="1" smtClean="0">
                          <a:solidFill>
                            <a:srgbClr val="984807"/>
                          </a:solidFill>
                          <a:latin typeface="+mj-lt"/>
                        </a:rPr>
                        <a:t>Shift</a:t>
                      </a:r>
                      <a:r>
                        <a:rPr lang="de-AT" sz="1200" dirty="0" smtClean="0">
                          <a:solidFill>
                            <a:srgbClr val="984807"/>
                          </a:solidFill>
                          <a:latin typeface="+mj-lt"/>
                        </a:rPr>
                        <a:t> 8</a:t>
                      </a:r>
                      <a:endParaRPr lang="de-AT" sz="1200" dirty="0">
                        <a:solidFill>
                          <a:srgbClr val="984807"/>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E46C0A"/>
                    </a:solidFill>
                  </a:tcPr>
                </a:tc>
              </a:tr>
              <a:tr h="0">
                <a:tc>
                  <a:txBody>
                    <a:bodyPr/>
                    <a:lstStyle/>
                    <a:p>
                      <a:r>
                        <a:rPr lang="de-AT" sz="1200" dirty="0" err="1" smtClean="0">
                          <a:solidFill>
                            <a:srgbClr val="984807"/>
                          </a:solidFill>
                          <a:latin typeface="+mj-lt"/>
                        </a:rPr>
                        <a:t>Brakeman</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E46C0A"/>
                    </a:solidFill>
                  </a:tcPr>
                </a:tc>
                <a:tc>
                  <a:txBody>
                    <a:bodyPr/>
                    <a:lstStyle/>
                    <a:p>
                      <a:pPr algn="ctr"/>
                      <a:r>
                        <a:rPr lang="de-AT" sz="1200" dirty="0" smtClean="0">
                          <a:solidFill>
                            <a:srgbClr val="984807"/>
                          </a:solidFill>
                          <a:latin typeface="+mj-lt"/>
                        </a:rPr>
                        <a:t>6</a:t>
                      </a:r>
                      <a:endParaRPr lang="de-AT" sz="1200" dirty="0">
                        <a:solidFill>
                          <a:srgbClr val="984807"/>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E46C0A"/>
                    </a:solidFill>
                  </a:tcPr>
                </a:tc>
                <a:tc>
                  <a:txBody>
                    <a:bodyPr/>
                    <a:lstStyle/>
                    <a:p>
                      <a:r>
                        <a:rPr lang="de-AT" sz="1200" dirty="0" err="1" smtClean="0">
                          <a:solidFill>
                            <a:srgbClr val="E46C0A"/>
                          </a:solidFill>
                          <a:latin typeface="+mj-lt"/>
                        </a:rPr>
                        <a:t>Cab</a:t>
                      </a:r>
                      <a:r>
                        <a:rPr lang="de-AT" sz="1200" baseline="0" dirty="0" smtClean="0">
                          <a:solidFill>
                            <a:srgbClr val="E46C0A"/>
                          </a:solidFill>
                          <a:latin typeface="+mj-lt"/>
                        </a:rPr>
                        <a:t> </a:t>
                      </a:r>
                      <a:r>
                        <a:rPr lang="de-AT" sz="1200" baseline="0" dirty="0" err="1" smtClean="0">
                          <a:solidFill>
                            <a:srgbClr val="E46C0A"/>
                          </a:solidFill>
                          <a:latin typeface="+mj-lt"/>
                        </a:rPr>
                        <a:t>Sway</a:t>
                      </a:r>
                      <a:r>
                        <a:rPr lang="de-AT" sz="1200" baseline="0" dirty="0" smtClean="0">
                          <a:solidFill>
                            <a:srgbClr val="E46C0A"/>
                          </a:solidFill>
                          <a:latin typeface="+mj-lt"/>
                        </a:rPr>
                        <a:t> Levels</a:t>
                      </a: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984807"/>
                    </a:solidFill>
                  </a:tcPr>
                </a:tc>
                <a:tc>
                  <a:txBody>
                    <a:bodyPr/>
                    <a:lstStyle/>
                    <a:p>
                      <a:pPr algn="ctr"/>
                      <a:r>
                        <a:rPr lang="de-AT" sz="1200" dirty="0" err="1" smtClean="0">
                          <a:solidFill>
                            <a:srgbClr val="E46C0A"/>
                          </a:solidFill>
                          <a:latin typeface="+mj-lt"/>
                        </a:rPr>
                        <a:t>Ctrl</a:t>
                      </a:r>
                      <a:r>
                        <a:rPr lang="de-AT" sz="1200" dirty="0" smtClean="0">
                          <a:solidFill>
                            <a:srgbClr val="E46C0A"/>
                          </a:solidFill>
                          <a:latin typeface="+mj-lt"/>
                        </a:rPr>
                        <a:t> V</a:t>
                      </a:r>
                      <a:endParaRPr lang="de-AT" sz="1200" dirty="0">
                        <a:solidFill>
                          <a:srgbClr val="E46C0A"/>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984807"/>
                    </a:solidFill>
                  </a:tcPr>
                </a:tc>
              </a:tr>
              <a:tr h="0">
                <a:tc>
                  <a:txBody>
                    <a:bodyPr/>
                    <a:lstStyle/>
                    <a:p>
                      <a:r>
                        <a:rPr lang="de-AT" sz="1200" dirty="0" err="1" smtClean="0">
                          <a:solidFill>
                            <a:srgbClr val="E46C0A"/>
                          </a:solidFill>
                          <a:latin typeface="+mj-lt"/>
                        </a:rPr>
                        <a:t>Jumping</a:t>
                      </a:r>
                      <a:r>
                        <a:rPr lang="de-AT" sz="1200" dirty="0" smtClean="0">
                          <a:solidFill>
                            <a:srgbClr val="E46C0A"/>
                          </a:solidFill>
                          <a:latin typeface="+mj-lt"/>
                        </a:rPr>
                        <a:t> Trains (All</a:t>
                      </a:r>
                      <a:r>
                        <a:rPr lang="de-AT" sz="1200" baseline="0" dirty="0" smtClean="0">
                          <a:solidFill>
                            <a:srgbClr val="E46C0A"/>
                          </a:solidFill>
                          <a:latin typeface="+mj-lt"/>
                        </a:rPr>
                        <a:t> </a:t>
                      </a:r>
                      <a:r>
                        <a:rPr lang="de-AT" sz="1200" baseline="0" dirty="0" err="1" smtClean="0">
                          <a:solidFill>
                            <a:srgbClr val="E46C0A"/>
                          </a:solidFill>
                          <a:latin typeface="+mj-lt"/>
                        </a:rPr>
                        <a:t>Currently</a:t>
                      </a:r>
                      <a:r>
                        <a:rPr lang="de-AT" sz="1200" baseline="0" dirty="0" smtClean="0">
                          <a:solidFill>
                            <a:srgbClr val="E46C0A"/>
                          </a:solidFill>
                          <a:latin typeface="+mj-lt"/>
                        </a:rPr>
                        <a:t> Active)</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Alt 9</a:t>
                      </a:r>
                      <a:endParaRPr lang="de-AT" sz="1200" dirty="0">
                        <a:solidFill>
                          <a:srgbClr val="E46C0A"/>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r>
                        <a:rPr lang="de-AT" sz="1200" dirty="0" smtClean="0">
                          <a:solidFill>
                            <a:srgbClr val="984807"/>
                          </a:solidFill>
                          <a:latin typeface="+mj-lt"/>
                        </a:rPr>
                        <a:t>Jump Back To Player</a:t>
                      </a:r>
                      <a:r>
                        <a:rPr lang="de-AT" sz="1200" baseline="0" dirty="0" smtClean="0">
                          <a:solidFill>
                            <a:srgbClr val="984807"/>
                          </a:solidFill>
                          <a:latin typeface="+mj-lt"/>
                        </a:rPr>
                        <a:t> Train</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dirty="0" smtClean="0">
                          <a:solidFill>
                            <a:srgbClr val="984807"/>
                          </a:solidFill>
                          <a:latin typeface="+mj-lt"/>
                        </a:rPr>
                        <a:t>9</a:t>
                      </a:r>
                      <a:endParaRPr lang="de-AT" sz="1200" dirty="0">
                        <a:solidFill>
                          <a:srgbClr val="984807"/>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r>
              <a:tr h="0">
                <a:tc>
                  <a:txBody>
                    <a:bodyPr/>
                    <a:lstStyle/>
                    <a:p>
                      <a:r>
                        <a:rPr lang="de-AT" sz="1200" dirty="0" smtClean="0">
                          <a:solidFill>
                            <a:srgbClr val="984807"/>
                          </a:solidFill>
                          <a:latin typeface="+mj-lt"/>
                        </a:rPr>
                        <a:t>Move To Next </a:t>
                      </a:r>
                      <a:r>
                        <a:rPr lang="de-AT" sz="1200" dirty="0" err="1" smtClean="0">
                          <a:solidFill>
                            <a:srgbClr val="984807"/>
                          </a:solidFill>
                          <a:latin typeface="+mj-lt"/>
                        </a:rPr>
                        <a:t>Locomotive</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dirty="0" err="1" smtClean="0">
                          <a:solidFill>
                            <a:srgbClr val="984807"/>
                          </a:solidFill>
                          <a:latin typeface="+mj-lt"/>
                        </a:rPr>
                        <a:t>Ctrl</a:t>
                      </a:r>
                      <a:r>
                        <a:rPr lang="de-AT" sz="1200" dirty="0" smtClean="0">
                          <a:solidFill>
                            <a:srgbClr val="984807"/>
                          </a:solidFill>
                          <a:latin typeface="+mj-lt"/>
                        </a:rPr>
                        <a:t> E</a:t>
                      </a:r>
                      <a:endParaRPr lang="de-AT" sz="1200" dirty="0">
                        <a:solidFill>
                          <a:srgbClr val="984807"/>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r>
                        <a:rPr lang="de-AT" sz="1200" dirty="0" smtClean="0">
                          <a:solidFill>
                            <a:srgbClr val="E46C0A"/>
                          </a:solidFill>
                          <a:latin typeface="+mj-lt"/>
                        </a:rPr>
                        <a:t>Jump To </a:t>
                      </a:r>
                      <a:br>
                        <a:rPr lang="de-AT" sz="1200" dirty="0" smtClean="0">
                          <a:solidFill>
                            <a:srgbClr val="E46C0A"/>
                          </a:solidFill>
                          <a:latin typeface="+mj-lt"/>
                        </a:rPr>
                      </a:br>
                      <a:r>
                        <a:rPr lang="de-AT" sz="1200" dirty="0" smtClean="0">
                          <a:solidFill>
                            <a:srgbClr val="E46C0A"/>
                          </a:solidFill>
                          <a:latin typeface="+mj-lt"/>
                        </a:rPr>
                        <a:t>See Switch</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err="1" smtClean="0">
                          <a:solidFill>
                            <a:srgbClr val="E46C0A"/>
                          </a:solidFill>
                          <a:latin typeface="+mj-lt"/>
                        </a:rPr>
                        <a:t>Ctrl</a:t>
                      </a:r>
                      <a:r>
                        <a:rPr lang="de-AT" sz="1200" dirty="0" smtClean="0">
                          <a:solidFill>
                            <a:srgbClr val="E46C0A"/>
                          </a:solidFill>
                          <a:latin typeface="+mj-lt"/>
                        </a:rPr>
                        <a:t> Alt G</a:t>
                      </a:r>
                      <a:endParaRPr lang="de-AT" sz="1200" dirty="0">
                        <a:solidFill>
                          <a:srgbClr val="E46C0A"/>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r>
            </a:tbl>
          </a:graphicData>
        </a:graphic>
      </p:graphicFrame>
    </p:spTree>
    <p:extLst>
      <p:ext uri="{BB962C8B-B14F-4D97-AF65-F5344CB8AC3E}">
        <p14:creationId xmlns:p14="http://schemas.microsoft.com/office/powerpoint/2010/main" val="2472883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elle 7"/>
          <p:cNvGraphicFramePr>
            <a:graphicFrameLocks noGrp="1"/>
          </p:cNvGraphicFramePr>
          <p:nvPr>
            <p:extLst>
              <p:ext uri="{D42A27DB-BD31-4B8C-83A1-F6EECF244321}">
                <p14:modId xmlns:p14="http://schemas.microsoft.com/office/powerpoint/2010/main" val="924210465"/>
              </p:ext>
            </p:extLst>
          </p:nvPr>
        </p:nvGraphicFramePr>
        <p:xfrm>
          <a:off x="225033" y="3584847"/>
          <a:ext cx="3951425" cy="2872865"/>
        </p:xfrm>
        <a:graphic>
          <a:graphicData uri="http://schemas.openxmlformats.org/drawingml/2006/table">
            <a:tbl>
              <a:tblPr firstRow="1" bandRow="1">
                <a:noFill/>
                <a:tableStyleId>{08FB837D-C827-4EFA-A057-4D05807E0F7C}</a:tableStyleId>
              </a:tblPr>
              <a:tblGrid>
                <a:gridCol w="1286642"/>
                <a:gridCol w="688184"/>
                <a:gridCol w="1313260"/>
                <a:gridCol w="663339"/>
              </a:tblGrid>
              <a:tr h="400992">
                <a:tc gridSpan="4">
                  <a:txBody>
                    <a:bodyPr/>
                    <a:lstStyle/>
                    <a:p>
                      <a:pPr algn="ctr"/>
                      <a:r>
                        <a:rPr lang="de-AT" sz="1400" dirty="0" smtClean="0">
                          <a:solidFill>
                            <a:schemeClr val="bg1">
                              <a:lumMod val="85000"/>
                            </a:schemeClr>
                          </a:solidFill>
                          <a:latin typeface="+mj-lt"/>
                        </a:rPr>
                        <a:t>ADVANCED FIRING</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dirty="0"/>
                    </a:p>
                  </a:txBody>
                  <a:tcPr/>
                </a:tc>
                <a:tc hMerge="1">
                  <a:txBody>
                    <a:bodyPr/>
                    <a:lstStyle/>
                    <a:p>
                      <a:endParaRPr lang="de-AT" dirty="0"/>
                    </a:p>
                  </a:txBody>
                  <a:tcPr/>
                </a:tc>
                <a:tc hMerge="1">
                  <a:txBody>
                    <a:bodyPr/>
                    <a:lstStyle/>
                    <a:p>
                      <a:endParaRPr lang="de-AT" dirty="0"/>
                    </a:p>
                  </a:txBody>
                  <a:tcPr/>
                </a:tc>
              </a:tr>
              <a:tr h="296625">
                <a:tc>
                  <a:txBody>
                    <a:bodyPr/>
                    <a:lstStyle/>
                    <a:p>
                      <a:r>
                        <a:rPr lang="de-AT" sz="1200" dirty="0" err="1" smtClean="0">
                          <a:solidFill>
                            <a:schemeClr val="accent6">
                              <a:lumMod val="75000"/>
                            </a:schemeClr>
                          </a:solidFill>
                          <a:latin typeface="+mj-lt"/>
                        </a:rPr>
                        <a:t>Control</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Firing</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Ctrl</a:t>
                      </a:r>
                      <a:r>
                        <a:rPr lang="de-AT" sz="1200" baseline="0" dirty="0" smtClean="0">
                          <a:solidFill>
                            <a:schemeClr val="accent6">
                              <a:lumMod val="75000"/>
                            </a:schemeClr>
                          </a:solidFill>
                          <a:latin typeface="+mj-lt"/>
                        </a:rPr>
                        <a:t> F</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err="1" smtClean="0">
                          <a:solidFill>
                            <a:schemeClr val="accent6">
                              <a:lumMod val="50000"/>
                            </a:schemeClr>
                          </a:solidFill>
                          <a:latin typeface="+mj-lt"/>
                        </a:rPr>
                        <a:t>Blower</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Increase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N</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296625">
                <a:tc>
                  <a:txBody>
                    <a:bodyPr/>
                    <a:lstStyle/>
                    <a:p>
                      <a:r>
                        <a:rPr lang="de-AT" sz="1200" dirty="0" err="1" smtClean="0">
                          <a:solidFill>
                            <a:schemeClr val="accent6">
                              <a:lumMod val="50000"/>
                            </a:schemeClr>
                          </a:solidFill>
                          <a:latin typeface="+mj-lt"/>
                        </a:rPr>
                        <a:t>Firing</a:t>
                      </a:r>
                      <a:r>
                        <a:rPr lang="de-AT" sz="1200" dirty="0" smtClean="0">
                          <a:solidFill>
                            <a:schemeClr val="accent6">
                              <a:lumMod val="50000"/>
                            </a:schemeClr>
                          </a:solidFill>
                          <a:latin typeface="+mj-lt"/>
                        </a:rPr>
                        <a:t> Rate Inc.</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R</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err="1" smtClean="0">
                          <a:solidFill>
                            <a:schemeClr val="accent6">
                              <a:lumMod val="75000"/>
                            </a:schemeClr>
                          </a:solidFill>
                          <a:latin typeface="+mj-lt"/>
                        </a:rPr>
                        <a:t>Blower</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Decrease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Shift</a:t>
                      </a:r>
                      <a:r>
                        <a:rPr lang="de-AT" sz="1200" dirty="0" smtClean="0">
                          <a:solidFill>
                            <a:schemeClr val="accent6">
                              <a:lumMod val="75000"/>
                            </a:schemeClr>
                          </a:solidFill>
                          <a:latin typeface="+mj-lt"/>
                        </a:rPr>
                        <a:t> N</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296625">
                <a:tc>
                  <a:txBody>
                    <a:bodyPr/>
                    <a:lstStyle/>
                    <a:p>
                      <a:r>
                        <a:rPr lang="de-AT" sz="1200" dirty="0" err="1" smtClean="0">
                          <a:solidFill>
                            <a:schemeClr val="accent6">
                              <a:lumMod val="75000"/>
                            </a:schemeClr>
                          </a:solidFill>
                          <a:latin typeface="+mj-lt"/>
                        </a:rPr>
                        <a:t>Firing</a:t>
                      </a:r>
                      <a:r>
                        <a:rPr lang="de-AT" sz="1200" dirty="0" smtClean="0">
                          <a:solidFill>
                            <a:schemeClr val="accent6">
                              <a:lumMod val="75000"/>
                            </a:schemeClr>
                          </a:solidFill>
                          <a:latin typeface="+mj-lt"/>
                        </a:rPr>
                        <a:t> Rate </a:t>
                      </a:r>
                      <a:r>
                        <a:rPr lang="de-AT" sz="1200" dirty="0" err="1" smtClean="0">
                          <a:solidFill>
                            <a:schemeClr val="accent6">
                              <a:lumMod val="75000"/>
                            </a:schemeClr>
                          </a:solidFill>
                          <a:latin typeface="+mj-lt"/>
                        </a:rPr>
                        <a:t>Dec</a:t>
                      </a:r>
                      <a:r>
                        <a:rPr lang="de-AT" sz="1200" dirty="0" smtClean="0">
                          <a:solidFill>
                            <a:schemeClr val="accent6">
                              <a:lumMod val="75000"/>
                            </a:schemeClr>
                          </a:solidFill>
                          <a:latin typeface="+mj-lt"/>
                        </a:rPr>
                        <a: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Shift</a:t>
                      </a:r>
                      <a:r>
                        <a:rPr lang="de-AT" sz="1200" dirty="0" smtClean="0">
                          <a:solidFill>
                            <a:schemeClr val="accent6">
                              <a:lumMod val="75000"/>
                            </a:schemeClr>
                          </a:solidFill>
                          <a:latin typeface="+mj-lt"/>
                        </a:rPr>
                        <a:t> R</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err="1" smtClean="0">
                          <a:solidFill>
                            <a:schemeClr val="accent6">
                              <a:lumMod val="50000"/>
                            </a:schemeClr>
                          </a:solidFill>
                          <a:latin typeface="+mj-lt"/>
                        </a:rPr>
                        <a:t>Damper</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Increase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M</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296625">
                <a:tc>
                  <a:txBody>
                    <a:bodyPr/>
                    <a:lstStyle/>
                    <a:p>
                      <a:r>
                        <a:rPr lang="de-AT" sz="1200" dirty="0" err="1" smtClean="0">
                          <a:solidFill>
                            <a:schemeClr val="accent6">
                              <a:lumMod val="50000"/>
                            </a:schemeClr>
                          </a:solidFill>
                          <a:latin typeface="+mj-lt"/>
                        </a:rPr>
                        <a:t>Fire</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Shovelfull</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err="1" smtClean="0">
                          <a:solidFill>
                            <a:schemeClr val="accent6">
                              <a:lumMod val="50000"/>
                            </a:schemeClr>
                          </a:solidFill>
                          <a:latin typeface="+mj-lt"/>
                        </a:rPr>
                        <a:t>Ctrl</a:t>
                      </a:r>
                      <a:r>
                        <a:rPr lang="de-AT" sz="1200" dirty="0" smtClean="0">
                          <a:solidFill>
                            <a:schemeClr val="accent6">
                              <a:lumMod val="50000"/>
                            </a:schemeClr>
                          </a:solidFill>
                          <a:latin typeface="+mj-lt"/>
                        </a:rPr>
                        <a:t> R</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de-AT" sz="1200" dirty="0" err="1" smtClean="0">
                          <a:solidFill>
                            <a:schemeClr val="accent6">
                              <a:lumMod val="75000"/>
                            </a:schemeClr>
                          </a:solidFill>
                          <a:latin typeface="+mj-lt"/>
                        </a:rPr>
                        <a:t>Damper</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Decrease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Shift</a:t>
                      </a:r>
                      <a:r>
                        <a:rPr lang="de-AT" sz="1200" dirty="0" smtClean="0">
                          <a:solidFill>
                            <a:schemeClr val="accent6">
                              <a:lumMod val="75000"/>
                            </a:schemeClr>
                          </a:solidFill>
                          <a:latin typeface="+mj-lt"/>
                        </a:rPr>
                        <a:t> M</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r h="296625">
                <a:tc>
                  <a:txBody>
                    <a:bodyPr/>
                    <a:lstStyle/>
                    <a:p>
                      <a:r>
                        <a:rPr lang="de-AT" sz="1200" dirty="0" err="1" smtClean="0">
                          <a:solidFill>
                            <a:srgbClr val="E46C0A"/>
                          </a:solidFill>
                          <a:latin typeface="+mj-lt"/>
                        </a:rPr>
                        <a:t>Control</a:t>
                      </a:r>
                      <a:r>
                        <a:rPr lang="de-AT" sz="1200" dirty="0" smtClean="0">
                          <a:solidFill>
                            <a:srgbClr val="E46C0A"/>
                          </a:solidFill>
                          <a:latin typeface="+mj-lt"/>
                        </a:rPr>
                        <a:t> </a:t>
                      </a:r>
                      <a:r>
                        <a:rPr lang="de-AT" sz="1200" dirty="0" err="1" smtClean="0">
                          <a:solidFill>
                            <a:srgbClr val="E46C0A"/>
                          </a:solidFill>
                          <a:latin typeface="+mj-lt"/>
                        </a:rPr>
                        <a:t>Injector</a:t>
                      </a:r>
                      <a:r>
                        <a:rPr lang="de-AT" sz="1200" dirty="0" smtClean="0">
                          <a:solidFill>
                            <a:srgbClr val="E46C0A"/>
                          </a:solidFill>
                          <a:latin typeface="+mj-lt"/>
                        </a:rPr>
                        <a:t> I</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I</a:t>
                      </a:r>
                      <a:endParaRPr lang="de-AT" sz="1200" dirty="0">
                        <a:solidFill>
                          <a:srgbClr val="E46C0A"/>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r>
                        <a:rPr lang="de-AT" sz="1200" dirty="0" err="1" smtClean="0">
                          <a:solidFill>
                            <a:srgbClr val="984807"/>
                          </a:solidFill>
                          <a:latin typeface="+mj-lt"/>
                        </a:rPr>
                        <a:t>Control</a:t>
                      </a:r>
                      <a:r>
                        <a:rPr lang="de-AT" sz="1200" dirty="0" smtClean="0">
                          <a:solidFill>
                            <a:srgbClr val="984807"/>
                          </a:solidFill>
                          <a:latin typeface="+mj-lt"/>
                        </a:rPr>
                        <a:t> </a:t>
                      </a:r>
                      <a:r>
                        <a:rPr lang="de-AT" sz="1200" dirty="0" err="1" smtClean="0">
                          <a:solidFill>
                            <a:srgbClr val="984807"/>
                          </a:solidFill>
                          <a:latin typeface="+mj-lt"/>
                        </a:rPr>
                        <a:t>Injector</a:t>
                      </a:r>
                      <a:r>
                        <a:rPr lang="de-AT" sz="1200" dirty="0" smtClean="0">
                          <a:solidFill>
                            <a:srgbClr val="984807"/>
                          </a:solidFill>
                          <a:latin typeface="+mj-lt"/>
                        </a:rPr>
                        <a:t> II</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dirty="0" smtClean="0">
                          <a:solidFill>
                            <a:srgbClr val="984807"/>
                          </a:solidFill>
                          <a:latin typeface="+mj-lt"/>
                        </a:rPr>
                        <a:t>O</a:t>
                      </a:r>
                      <a:endParaRPr lang="de-AT" sz="1200" dirty="0">
                        <a:solidFill>
                          <a:srgbClr val="984807"/>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C0A"/>
                    </a:solidFill>
                  </a:tcPr>
                </a:tc>
              </a:tr>
              <a:tr h="494374">
                <a:tc>
                  <a:txBody>
                    <a:bodyPr/>
                    <a:lstStyle/>
                    <a:p>
                      <a:r>
                        <a:rPr lang="de-AT" sz="1200" dirty="0" err="1" smtClean="0">
                          <a:solidFill>
                            <a:schemeClr val="accent6">
                              <a:lumMod val="50000"/>
                            </a:schemeClr>
                          </a:solidFill>
                          <a:latin typeface="+mj-lt"/>
                        </a:rPr>
                        <a:t>Injector</a:t>
                      </a:r>
                      <a:r>
                        <a:rPr lang="de-AT" sz="1200" dirty="0" smtClean="0">
                          <a:solidFill>
                            <a:schemeClr val="accent6">
                              <a:lumMod val="50000"/>
                            </a:schemeClr>
                          </a:solidFill>
                          <a:latin typeface="+mj-lt"/>
                        </a:rPr>
                        <a:t> I </a:t>
                      </a:r>
                      <a:r>
                        <a:rPr lang="de-AT" sz="1200" dirty="0" err="1" smtClean="0">
                          <a:solidFill>
                            <a:schemeClr val="accent6">
                              <a:lumMod val="50000"/>
                            </a:schemeClr>
                          </a:solidFill>
                          <a:latin typeface="+mj-lt"/>
                        </a:rPr>
                        <a:t>Increase</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K</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de-AT" sz="1200" dirty="0" err="1" smtClean="0">
                          <a:solidFill>
                            <a:schemeClr val="accent6">
                              <a:lumMod val="75000"/>
                            </a:schemeClr>
                          </a:solidFill>
                          <a:latin typeface="+mj-lt"/>
                        </a:rPr>
                        <a:t>Injector</a:t>
                      </a:r>
                      <a:r>
                        <a:rPr lang="de-AT" sz="1200" dirty="0" smtClean="0">
                          <a:solidFill>
                            <a:schemeClr val="accent6">
                              <a:lumMod val="75000"/>
                            </a:schemeClr>
                          </a:solidFill>
                          <a:latin typeface="+mj-lt"/>
                        </a:rPr>
                        <a:t> II </a:t>
                      </a:r>
                      <a:r>
                        <a:rPr lang="de-AT" sz="1200" dirty="0" err="1" smtClean="0">
                          <a:solidFill>
                            <a:schemeClr val="accent6">
                              <a:lumMod val="75000"/>
                            </a:schemeClr>
                          </a:solidFill>
                          <a:latin typeface="+mj-lt"/>
                        </a:rPr>
                        <a:t>Increase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L</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r h="494374">
                <a:tc>
                  <a:txBody>
                    <a:bodyPr/>
                    <a:lstStyle/>
                    <a:p>
                      <a:r>
                        <a:rPr lang="de-AT" sz="1200" dirty="0" err="1" smtClean="0">
                          <a:solidFill>
                            <a:srgbClr val="E46C0A"/>
                          </a:solidFill>
                          <a:latin typeface="+mj-lt"/>
                        </a:rPr>
                        <a:t>Injector</a:t>
                      </a:r>
                      <a:r>
                        <a:rPr lang="de-AT" sz="1200" dirty="0" smtClean="0">
                          <a:solidFill>
                            <a:srgbClr val="E46C0A"/>
                          </a:solidFill>
                          <a:latin typeface="+mj-lt"/>
                        </a:rPr>
                        <a:t> I </a:t>
                      </a:r>
                      <a:r>
                        <a:rPr lang="de-AT" sz="1200" dirty="0" err="1" smtClean="0">
                          <a:solidFill>
                            <a:srgbClr val="E46C0A"/>
                          </a:solidFill>
                          <a:latin typeface="+mj-lt"/>
                        </a:rPr>
                        <a:t>Decrease</a:t>
                      </a:r>
                      <a:endParaRPr lang="de-AT" sz="1200" dirty="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err="1" smtClean="0">
                          <a:solidFill>
                            <a:srgbClr val="E46C0A"/>
                          </a:solidFill>
                          <a:latin typeface="+mj-lt"/>
                        </a:rPr>
                        <a:t>Shift</a:t>
                      </a:r>
                      <a:r>
                        <a:rPr lang="de-AT" sz="1200" dirty="0" smtClean="0">
                          <a:solidFill>
                            <a:srgbClr val="E46C0A"/>
                          </a:solidFill>
                          <a:latin typeface="+mj-lt"/>
                        </a:rPr>
                        <a:t> K</a:t>
                      </a:r>
                      <a:endParaRPr lang="de-AT" sz="1200" dirty="0">
                        <a:solidFill>
                          <a:srgbClr val="E46C0A"/>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r>
                        <a:rPr lang="de-AT" sz="1200" dirty="0" err="1" smtClean="0">
                          <a:solidFill>
                            <a:srgbClr val="984807"/>
                          </a:solidFill>
                          <a:latin typeface="+mj-lt"/>
                        </a:rPr>
                        <a:t>Injector</a:t>
                      </a:r>
                      <a:r>
                        <a:rPr lang="de-AT" sz="1200" dirty="0" smtClean="0">
                          <a:solidFill>
                            <a:srgbClr val="984807"/>
                          </a:solidFill>
                          <a:latin typeface="+mj-lt"/>
                        </a:rPr>
                        <a:t> II </a:t>
                      </a:r>
                      <a:r>
                        <a:rPr lang="de-AT" sz="1200" dirty="0" err="1" smtClean="0">
                          <a:solidFill>
                            <a:srgbClr val="984807"/>
                          </a:solidFill>
                          <a:latin typeface="+mj-lt"/>
                        </a:rPr>
                        <a:t>Decrease</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46C0A"/>
                    </a:solidFill>
                  </a:tcPr>
                </a:tc>
                <a:tc>
                  <a:txBody>
                    <a:bodyPr/>
                    <a:lstStyle/>
                    <a:p>
                      <a:pPr algn="ctr"/>
                      <a:r>
                        <a:rPr lang="de-AT" sz="1200" dirty="0" err="1" smtClean="0">
                          <a:solidFill>
                            <a:srgbClr val="984807"/>
                          </a:solidFill>
                          <a:latin typeface="+mj-lt"/>
                        </a:rPr>
                        <a:t>Shift</a:t>
                      </a:r>
                      <a:r>
                        <a:rPr lang="de-AT" sz="1200" dirty="0" smtClean="0">
                          <a:solidFill>
                            <a:srgbClr val="984807"/>
                          </a:solidFill>
                          <a:latin typeface="+mj-lt"/>
                        </a:rPr>
                        <a:t> L</a:t>
                      </a:r>
                      <a:endParaRPr lang="de-AT" sz="1200" dirty="0">
                        <a:solidFill>
                          <a:srgbClr val="984807"/>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46C0A"/>
                    </a:solidFill>
                  </a:tcPr>
                </a:tc>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3488173268"/>
              </p:ext>
            </p:extLst>
          </p:nvPr>
        </p:nvGraphicFramePr>
        <p:xfrm>
          <a:off x="4351810" y="2397063"/>
          <a:ext cx="2253952" cy="3048000"/>
        </p:xfrm>
        <a:graphic>
          <a:graphicData uri="http://schemas.openxmlformats.org/drawingml/2006/table">
            <a:tbl>
              <a:tblPr firstRow="1" bandRow="1">
                <a:noFill/>
                <a:tableStyleId>{08FB837D-C827-4EFA-A057-4D05807E0F7C}</a:tableStyleId>
              </a:tblPr>
              <a:tblGrid>
                <a:gridCol w="1577766"/>
                <a:gridCol w="676186"/>
              </a:tblGrid>
              <a:tr h="0">
                <a:tc gridSpan="2">
                  <a:txBody>
                    <a:bodyPr/>
                    <a:lstStyle/>
                    <a:p>
                      <a:pPr algn="ctr"/>
                      <a:r>
                        <a:rPr lang="de-AT" sz="1400" dirty="0" smtClean="0">
                          <a:solidFill>
                            <a:schemeClr val="bg1">
                              <a:lumMod val="85000"/>
                            </a:schemeClr>
                          </a:solidFill>
                          <a:latin typeface="+mj-lt"/>
                        </a:rPr>
                        <a:t>ADVANCED</a:t>
                      </a:r>
                      <a:r>
                        <a:rPr lang="de-AT" sz="1400" baseline="0" dirty="0" smtClean="0">
                          <a:solidFill>
                            <a:schemeClr val="bg1">
                              <a:lumMod val="85000"/>
                            </a:schemeClr>
                          </a:solidFill>
                          <a:latin typeface="+mj-lt"/>
                        </a:rPr>
                        <a:t> BRAKING</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a:p>
                  </a:txBody>
                  <a:tcPr/>
                </a:tc>
              </a:tr>
              <a:tr h="0">
                <a:tc>
                  <a:txBody>
                    <a:bodyPr/>
                    <a:lstStyle/>
                    <a:p>
                      <a:r>
                        <a:rPr lang="de-AT" sz="1200" dirty="0" smtClean="0">
                          <a:solidFill>
                            <a:schemeClr val="accent6">
                              <a:lumMod val="75000"/>
                            </a:schemeClr>
                          </a:solidFill>
                          <a:latin typeface="+mj-lt"/>
                        </a:rPr>
                        <a:t>Emergency Brake </a:t>
                      </a:r>
                      <a:r>
                        <a:rPr lang="de-AT" sz="1200" dirty="0" err="1" smtClean="0">
                          <a:solidFill>
                            <a:schemeClr val="accent6">
                              <a:lumMod val="75000"/>
                            </a:schemeClr>
                          </a:solidFill>
                          <a:latin typeface="+mj-lt"/>
                        </a:rPr>
                        <a:t>Application</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Back-</a:t>
                      </a:r>
                      <a:r>
                        <a:rPr lang="de-AT" sz="1200" dirty="0" err="1" smtClean="0">
                          <a:solidFill>
                            <a:schemeClr val="accent6">
                              <a:lumMod val="75000"/>
                            </a:schemeClr>
                          </a:solidFill>
                          <a:latin typeface="+mj-lt"/>
                        </a:rPr>
                        <a:t>space</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chemeClr val="accent6">
                              <a:lumMod val="50000"/>
                            </a:schemeClr>
                          </a:solidFill>
                          <a:latin typeface="+mj-lt"/>
                        </a:rPr>
                        <a:t>Initialize Brakes</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err="1" smtClean="0">
                          <a:solidFill>
                            <a:schemeClr val="accent6">
                              <a:lumMod val="50000"/>
                            </a:schemeClr>
                          </a:solidFill>
                          <a:latin typeface="+mj-lt"/>
                        </a:rPr>
                        <a:t>Shift</a:t>
                      </a:r>
                      <a:r>
                        <a:rPr lang="de-AT" sz="1200" dirty="0" smtClean="0">
                          <a:solidFill>
                            <a:schemeClr val="accent6">
                              <a:lumMod val="50000"/>
                            </a:schemeClr>
                          </a:solidFill>
                          <a:latin typeface="+mj-lt"/>
                        </a:rPr>
                        <a:t> -</a:t>
                      </a:r>
                      <a:r>
                        <a:rPr lang="de-AT" sz="1200" baseline="30000" dirty="0" smtClean="0">
                          <a:solidFill>
                            <a:schemeClr val="accent6">
                              <a:lumMod val="50000"/>
                            </a:schemeClr>
                          </a:solidFill>
                          <a:latin typeface="+mj-lt"/>
                        </a:rPr>
                        <a:t>3</a:t>
                      </a:r>
                      <a:endParaRPr lang="de-AT" sz="1200" baseline="300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err="1" smtClean="0">
                          <a:solidFill>
                            <a:schemeClr val="accent6">
                              <a:lumMod val="75000"/>
                            </a:schemeClr>
                          </a:solidFill>
                          <a:latin typeface="+mj-lt"/>
                        </a:rPr>
                        <a:t>Handbrake</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Full</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Shift</a:t>
                      </a:r>
                      <a:r>
                        <a:rPr lang="de-AT" sz="1200" dirty="0" smtClean="0">
                          <a:solidFill>
                            <a:schemeClr val="accent6">
                              <a:lumMod val="75000"/>
                            </a:schemeClr>
                          </a:solidFill>
                          <a:latin typeface="+mj-lt"/>
                        </a:rPr>
                        <a:t> Ä</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err="1" smtClean="0">
                          <a:solidFill>
                            <a:schemeClr val="accent6">
                              <a:lumMod val="50000"/>
                            </a:schemeClr>
                          </a:solidFill>
                          <a:latin typeface="+mn-lt"/>
                          <a:ea typeface="+mn-ea"/>
                          <a:cs typeface="+mn-cs"/>
                        </a:rPr>
                        <a:t>Handbrake</a:t>
                      </a:r>
                      <a:r>
                        <a:rPr lang="de-AT" sz="1200" kern="1200" dirty="0" smtClean="0">
                          <a:solidFill>
                            <a:schemeClr val="accent6">
                              <a:lumMod val="50000"/>
                            </a:schemeClr>
                          </a:solidFill>
                          <a:latin typeface="+mn-lt"/>
                          <a:ea typeface="+mn-ea"/>
                          <a:cs typeface="+mn-cs"/>
                        </a:rPr>
                        <a:t> Off</a:t>
                      </a: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err="1" smtClean="0">
                          <a:solidFill>
                            <a:schemeClr val="accent6">
                              <a:lumMod val="50000"/>
                            </a:schemeClr>
                          </a:solidFill>
                          <a:latin typeface="+mj-lt"/>
                        </a:rPr>
                        <a:t>Shift</a:t>
                      </a:r>
                      <a:r>
                        <a:rPr lang="de-AT" sz="1200" dirty="0" smtClean="0">
                          <a:solidFill>
                            <a:schemeClr val="accent6">
                              <a:lumMod val="50000"/>
                            </a:schemeClr>
                          </a:solidFill>
                          <a:latin typeface="+mj-lt"/>
                        </a:rPr>
                        <a:t> Ö</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err="1" smtClean="0">
                          <a:solidFill>
                            <a:schemeClr val="accent6">
                              <a:lumMod val="75000"/>
                            </a:schemeClr>
                          </a:solidFill>
                          <a:latin typeface="+mj-lt"/>
                        </a:rPr>
                        <a:t>Retainers</a:t>
                      </a:r>
                      <a:r>
                        <a:rPr lang="de-AT" sz="1200" dirty="0" smtClean="0">
                          <a:solidFill>
                            <a:schemeClr val="accent6">
                              <a:lumMod val="75000"/>
                            </a:schemeClr>
                          </a:solidFill>
                          <a:latin typeface="+mj-lt"/>
                        </a:rPr>
                        <a:t> On / </a:t>
                      </a:r>
                      <a:r>
                        <a:rPr lang="de-AT" sz="1200" dirty="0" err="1" smtClean="0">
                          <a:solidFill>
                            <a:schemeClr val="accent6">
                              <a:lumMod val="75000"/>
                            </a:schemeClr>
                          </a:solidFill>
                          <a:latin typeface="+mj-lt"/>
                        </a:rPr>
                        <a:t>Increase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Shift</a:t>
                      </a:r>
                      <a:r>
                        <a:rPr lang="de-AT" sz="1200" dirty="0" smtClean="0">
                          <a:solidFill>
                            <a:schemeClr val="accent6">
                              <a:lumMod val="75000"/>
                            </a:schemeClr>
                          </a:solidFill>
                          <a:latin typeface="+mj-lt"/>
                        </a:rPr>
                        <a:t> +</a:t>
                      </a:r>
                      <a:r>
                        <a:rPr lang="de-AT" sz="1200" baseline="30000" dirty="0" smtClean="0">
                          <a:solidFill>
                            <a:schemeClr val="accent6">
                              <a:lumMod val="75000"/>
                            </a:schemeClr>
                          </a:solidFill>
                          <a:latin typeface="+mj-lt"/>
                        </a:rPr>
                        <a:t>1</a:t>
                      </a:r>
                      <a:endParaRPr lang="de-AT" sz="1200" baseline="300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err="1" smtClean="0">
                          <a:solidFill>
                            <a:schemeClr val="accent6">
                              <a:lumMod val="50000"/>
                            </a:schemeClr>
                          </a:solidFill>
                          <a:latin typeface="+mj-lt"/>
                        </a:rPr>
                        <a:t>Retainers</a:t>
                      </a:r>
                      <a:r>
                        <a:rPr lang="de-AT" sz="1200" dirty="0" smtClean="0">
                          <a:solidFill>
                            <a:schemeClr val="accent6">
                              <a:lumMod val="50000"/>
                            </a:schemeClr>
                          </a:solidFill>
                          <a:latin typeface="+mj-lt"/>
                        </a:rPr>
                        <a:t> Off </a:t>
                      </a:r>
                    </a:p>
                    <a:p>
                      <a:r>
                        <a:rPr lang="de-AT" sz="1200" dirty="0" smtClean="0">
                          <a:solidFill>
                            <a:schemeClr val="accent6">
                              <a:lumMod val="50000"/>
                            </a:schemeClr>
                          </a:solidFill>
                          <a:latin typeface="+mj-lt"/>
                        </a:rPr>
                        <a:t>(</a:t>
                      </a:r>
                      <a:r>
                        <a:rPr lang="de-AT" sz="1200" dirty="0" err="1" smtClean="0">
                          <a:solidFill>
                            <a:schemeClr val="accent6">
                              <a:lumMod val="50000"/>
                            </a:schemeClr>
                          </a:solidFill>
                          <a:latin typeface="+mj-lt"/>
                        </a:rPr>
                        <a:t>No</a:t>
                      </a:r>
                      <a:r>
                        <a:rPr lang="de-AT" sz="1200" baseline="0" dirty="0" smtClean="0">
                          <a:solidFill>
                            <a:schemeClr val="accent6">
                              <a:lumMod val="50000"/>
                            </a:schemeClr>
                          </a:solidFill>
                          <a:latin typeface="+mj-lt"/>
                        </a:rPr>
                        <a:t> </a:t>
                      </a:r>
                      <a:r>
                        <a:rPr lang="de-AT" sz="1200" dirty="0" err="1" smtClean="0">
                          <a:solidFill>
                            <a:schemeClr val="accent6">
                              <a:lumMod val="50000"/>
                            </a:schemeClr>
                          </a:solidFill>
                          <a:latin typeface="+mj-lt"/>
                        </a:rPr>
                        <a:t>dec</a:t>
                      </a:r>
                      <a:r>
                        <a:rPr lang="de-AT" sz="1200" dirty="0" smtClean="0">
                          <a:solidFill>
                            <a:schemeClr val="accent6">
                              <a:lumMod val="50000"/>
                            </a:schemeClr>
                          </a:solidFill>
                          <a:latin typeface="+mj-lt"/>
                        </a:rPr>
                        <a:t>.</a:t>
                      </a:r>
                      <a:r>
                        <a:rPr lang="de-AT" sz="1200" baseline="0" dirty="0" smtClean="0">
                          <a:solidFill>
                            <a:schemeClr val="accent6">
                              <a:lumMod val="50000"/>
                            </a:schemeClr>
                          </a:solidFill>
                          <a:latin typeface="+mj-lt"/>
                        </a:rPr>
                        <a:t> </a:t>
                      </a:r>
                      <a:r>
                        <a:rPr lang="de-AT" sz="1200" baseline="0" dirty="0" err="1" smtClean="0">
                          <a:solidFill>
                            <a:schemeClr val="accent6">
                              <a:lumMod val="50000"/>
                            </a:schemeClr>
                          </a:solidFill>
                          <a:latin typeface="+mj-lt"/>
                        </a:rPr>
                        <a:t>possible</a:t>
                      </a:r>
                      <a:r>
                        <a:rPr lang="de-AT" sz="1200" dirty="0" smtClean="0">
                          <a:solidFill>
                            <a:schemeClr val="accent6">
                              <a:lumMod val="50000"/>
                            </a:schemeClr>
                          </a:solidFill>
                          <a:latin typeface="+mj-lt"/>
                        </a:rPr>
                        <a:t>)</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err="1" smtClean="0">
                          <a:solidFill>
                            <a:schemeClr val="accent6">
                              <a:lumMod val="50000"/>
                            </a:schemeClr>
                          </a:solidFill>
                          <a:latin typeface="+mj-lt"/>
                        </a:rPr>
                        <a:t>Shift</a:t>
                      </a:r>
                      <a:r>
                        <a:rPr lang="de-AT" sz="1200" dirty="0" smtClean="0">
                          <a:solidFill>
                            <a:schemeClr val="accent6">
                              <a:lumMod val="50000"/>
                            </a:schemeClr>
                          </a:solidFill>
                          <a:latin typeface="+mj-lt"/>
                        </a:rPr>
                        <a:t> Ü</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75000"/>
                            </a:schemeClr>
                          </a:solidFill>
                          <a:latin typeface="+mj-lt"/>
                        </a:rPr>
                        <a:t>Brake Hose Connect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100" dirty="0" smtClean="0">
                          <a:solidFill>
                            <a:schemeClr val="accent6">
                              <a:lumMod val="50000"/>
                            </a:schemeClr>
                          </a:solidFill>
                          <a:latin typeface="+mj-lt"/>
                        </a:rPr>
                        <a:t>Brake Hose </a:t>
                      </a:r>
                      <a:r>
                        <a:rPr lang="de-AT" sz="1100" dirty="0" err="1" smtClean="0">
                          <a:solidFill>
                            <a:schemeClr val="accent6">
                              <a:lumMod val="50000"/>
                            </a:schemeClr>
                          </a:solidFill>
                          <a:latin typeface="+mj-lt"/>
                        </a:rPr>
                        <a:t>Disconnect</a:t>
                      </a:r>
                      <a:endParaRPr lang="de-AT" sz="115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err="1" smtClean="0">
                          <a:solidFill>
                            <a:schemeClr val="accent6">
                              <a:lumMod val="50000"/>
                            </a:schemeClr>
                          </a:solidFill>
                          <a:latin typeface="+mj-lt"/>
                        </a:rPr>
                        <a:t>Shift</a:t>
                      </a:r>
                      <a:r>
                        <a:rPr lang="de-AT" sz="1200" dirty="0" smtClean="0">
                          <a:solidFill>
                            <a:schemeClr val="accent6">
                              <a:lumMod val="50000"/>
                            </a:schemeClr>
                          </a:solidFill>
                          <a:latin typeface="+mj-lt"/>
                        </a:rPr>
                        <a:t> #</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bl>
          </a:graphicData>
        </a:graphic>
      </p:graphicFrame>
      <p:grpSp>
        <p:nvGrpSpPr>
          <p:cNvPr id="12" name="Gruppieren 11"/>
          <p:cNvGrpSpPr/>
          <p:nvPr/>
        </p:nvGrpSpPr>
        <p:grpSpPr>
          <a:xfrm>
            <a:off x="2200746" y="1568624"/>
            <a:ext cx="144016" cy="997716"/>
            <a:chOff x="2200746" y="1568624"/>
            <a:chExt cx="144016" cy="997716"/>
          </a:xfrm>
        </p:grpSpPr>
        <p:sp>
          <p:nvSpPr>
            <p:cNvPr id="10" name="Textfeld 9"/>
            <p:cNvSpPr txBox="1"/>
            <p:nvPr/>
          </p:nvSpPr>
          <p:spPr>
            <a:xfrm>
              <a:off x="2200746" y="2397063"/>
              <a:ext cx="144016" cy="169277"/>
            </a:xfrm>
            <a:prstGeom prst="rect">
              <a:avLst/>
            </a:prstGeom>
            <a:noFill/>
          </p:spPr>
          <p:txBody>
            <a:bodyPr wrap="square" rtlCol="0">
              <a:spAutoFit/>
            </a:bodyPr>
            <a:lstStyle/>
            <a:p>
              <a:pPr algn="ctr"/>
              <a:r>
                <a:rPr lang="de-AT" sz="500" dirty="0" smtClean="0">
                  <a:solidFill>
                    <a:schemeClr val="accent6">
                      <a:lumMod val="75000"/>
                    </a:schemeClr>
                  </a:solidFill>
                  <a:latin typeface="+mj-lt"/>
                </a:rPr>
                <a:t>1</a:t>
              </a:r>
              <a:endParaRPr lang="de-AT" sz="500" dirty="0">
                <a:solidFill>
                  <a:schemeClr val="accent6">
                    <a:lumMod val="75000"/>
                  </a:schemeClr>
                </a:solidFill>
                <a:latin typeface="+mj-lt"/>
              </a:endParaRPr>
            </a:p>
          </p:txBody>
        </p:sp>
        <p:sp>
          <p:nvSpPr>
            <p:cNvPr id="11" name="Textfeld 10"/>
            <p:cNvSpPr txBox="1"/>
            <p:nvPr/>
          </p:nvSpPr>
          <p:spPr>
            <a:xfrm>
              <a:off x="2200746" y="1568624"/>
              <a:ext cx="144016" cy="169277"/>
            </a:xfrm>
            <a:prstGeom prst="rect">
              <a:avLst/>
            </a:prstGeom>
            <a:noFill/>
          </p:spPr>
          <p:txBody>
            <a:bodyPr wrap="square" rtlCol="0">
              <a:spAutoFit/>
            </a:bodyPr>
            <a:lstStyle/>
            <a:p>
              <a:pPr algn="ctr"/>
              <a:r>
                <a:rPr lang="de-AT" sz="500" dirty="0" smtClean="0">
                  <a:solidFill>
                    <a:schemeClr val="accent6">
                      <a:lumMod val="50000"/>
                    </a:schemeClr>
                  </a:solidFill>
                  <a:latin typeface="+mj-lt"/>
                </a:rPr>
                <a:t>3</a:t>
              </a:r>
              <a:endParaRPr lang="de-AT" sz="500" dirty="0">
                <a:solidFill>
                  <a:schemeClr val="accent6">
                    <a:lumMod val="50000"/>
                  </a:schemeClr>
                </a:solidFill>
                <a:latin typeface="+mj-lt"/>
              </a:endParaRPr>
            </a:p>
          </p:txBody>
        </p:sp>
      </p:grpSp>
      <p:graphicFrame>
        <p:nvGraphicFramePr>
          <p:cNvPr id="15" name="Tabelle 14"/>
          <p:cNvGraphicFramePr>
            <a:graphicFrameLocks noGrp="1"/>
          </p:cNvGraphicFramePr>
          <p:nvPr>
            <p:extLst>
              <p:ext uri="{D42A27DB-BD31-4B8C-83A1-F6EECF244321}">
                <p14:modId xmlns:p14="http://schemas.microsoft.com/office/powerpoint/2010/main" val="3921334631"/>
              </p:ext>
            </p:extLst>
          </p:nvPr>
        </p:nvGraphicFramePr>
        <p:xfrm>
          <a:off x="4351810" y="5601073"/>
          <a:ext cx="2253952" cy="853440"/>
        </p:xfrm>
        <a:graphic>
          <a:graphicData uri="http://schemas.openxmlformats.org/drawingml/2006/table">
            <a:tbl>
              <a:tblPr firstRow="1" bandRow="1">
                <a:noFill/>
                <a:tableStyleId>{08FB837D-C827-4EFA-A057-4D05807E0F7C}</a:tableStyleId>
              </a:tblPr>
              <a:tblGrid>
                <a:gridCol w="1597470"/>
                <a:gridCol w="656482"/>
              </a:tblGrid>
              <a:tr h="257171">
                <a:tc gridSpan="2">
                  <a:txBody>
                    <a:bodyPr/>
                    <a:lstStyle/>
                    <a:p>
                      <a:pPr algn="ctr"/>
                      <a:r>
                        <a:rPr lang="de-AT" sz="1400" dirty="0" smtClean="0">
                          <a:solidFill>
                            <a:schemeClr val="bg1">
                              <a:lumMod val="85000"/>
                            </a:schemeClr>
                          </a:solidFill>
                          <a:latin typeface="+mj-lt"/>
                        </a:rPr>
                        <a:t>MULTIPLAYER</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a:p>
                  </a:txBody>
                  <a:tcPr/>
                </a:tc>
              </a:tr>
              <a:tr h="231454">
                <a:tc>
                  <a:txBody>
                    <a:bodyPr/>
                    <a:lstStyle/>
                    <a:p>
                      <a:r>
                        <a:rPr lang="de-AT" sz="1200" dirty="0" smtClean="0">
                          <a:solidFill>
                            <a:schemeClr val="accent6">
                              <a:lumMod val="75000"/>
                            </a:schemeClr>
                          </a:solidFill>
                          <a:latin typeface="+mj-lt"/>
                        </a:rPr>
                        <a:t>Dispatcher</a:t>
                      </a:r>
                      <a:r>
                        <a:rPr lang="de-AT" sz="1200" baseline="0" dirty="0" smtClean="0">
                          <a:solidFill>
                            <a:schemeClr val="accent6">
                              <a:lumMod val="75000"/>
                            </a:schemeClr>
                          </a:solidFill>
                          <a:latin typeface="+mj-lt"/>
                        </a:rPr>
                        <a:t> Window</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r"/>
                      <a:r>
                        <a:rPr lang="de-AT" sz="1200" dirty="0" err="1" smtClean="0">
                          <a:solidFill>
                            <a:schemeClr val="accent6">
                              <a:lumMod val="75000"/>
                            </a:schemeClr>
                          </a:solidFill>
                          <a:latin typeface="+mj-lt"/>
                        </a:rPr>
                        <a:t>Ctrl</a:t>
                      </a:r>
                      <a:r>
                        <a:rPr lang="de-AT" sz="1200" dirty="0" smtClean="0">
                          <a:solidFill>
                            <a:schemeClr val="accent6">
                              <a:lumMod val="75000"/>
                            </a:schemeClr>
                          </a:solidFill>
                          <a:latin typeface="+mj-lt"/>
                        </a:rPr>
                        <a:t> 9</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231454">
                <a:tc>
                  <a:txBody>
                    <a:bodyPr/>
                    <a:lstStyle/>
                    <a:p>
                      <a:r>
                        <a:rPr lang="de-AT" sz="1200" dirty="0" err="1" smtClean="0">
                          <a:solidFill>
                            <a:schemeClr val="accent6">
                              <a:lumMod val="50000"/>
                            </a:schemeClr>
                          </a:solidFill>
                          <a:latin typeface="+mj-lt"/>
                        </a:rPr>
                        <a:t>Texting</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r"/>
                      <a:r>
                        <a:rPr lang="de-AT" sz="1200" dirty="0" smtClean="0">
                          <a:solidFill>
                            <a:schemeClr val="accent6">
                              <a:lumMod val="50000"/>
                            </a:schemeClr>
                          </a:solidFill>
                          <a:latin typeface="+mj-lt"/>
                        </a:rPr>
                        <a:t>T</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bl>
          </a:graphicData>
        </a:graphic>
      </p:graphicFrame>
      <p:grpSp>
        <p:nvGrpSpPr>
          <p:cNvPr id="27" name="Gruppieren 26"/>
          <p:cNvGrpSpPr/>
          <p:nvPr/>
        </p:nvGrpSpPr>
        <p:grpSpPr>
          <a:xfrm>
            <a:off x="35895" y="0"/>
            <a:ext cx="6822105" cy="9766503"/>
            <a:chOff x="35895" y="0"/>
            <a:chExt cx="6822105" cy="9766503"/>
          </a:xfrm>
        </p:grpSpPr>
        <p:grpSp>
          <p:nvGrpSpPr>
            <p:cNvPr id="28" name="Gruppieren 27"/>
            <p:cNvGrpSpPr/>
            <p:nvPr/>
          </p:nvGrpSpPr>
          <p:grpSpPr>
            <a:xfrm>
              <a:off x="35895" y="0"/>
              <a:ext cx="6822105" cy="713257"/>
              <a:chOff x="35895" y="0"/>
              <a:chExt cx="6822105" cy="713257"/>
            </a:xfrm>
          </p:grpSpPr>
          <p:pic>
            <p:nvPicPr>
              <p:cNvPr id="30" name="Grafik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5" y="56456"/>
                <a:ext cx="656801" cy="656801"/>
              </a:xfrm>
              <a:prstGeom prst="rect">
                <a:avLst/>
              </a:prstGeom>
            </p:spPr>
          </p:pic>
          <p:sp>
            <p:nvSpPr>
              <p:cNvPr id="31" name="Textfeld 30"/>
              <p:cNvSpPr txBox="1"/>
              <p:nvPr/>
            </p:nvSpPr>
            <p:spPr>
              <a:xfrm>
                <a:off x="595250" y="0"/>
                <a:ext cx="6262749" cy="646331"/>
              </a:xfrm>
              <a:prstGeom prst="rect">
                <a:avLst/>
              </a:prstGeom>
              <a:noFill/>
            </p:spPr>
            <p:txBody>
              <a:bodyPr wrap="square" rtlCol="0">
                <a:spAutoFit/>
              </a:bodyPr>
              <a:lstStyle/>
              <a:p>
                <a:r>
                  <a:rPr lang="de-AT" sz="1600" b="1" dirty="0">
                    <a:solidFill>
                      <a:srgbClr val="820000"/>
                    </a:solidFill>
                    <a:latin typeface="+mj-lt"/>
                  </a:rPr>
                  <a:t>OPEN </a:t>
                </a:r>
                <a:r>
                  <a:rPr lang="de-AT" sz="1600" b="1" dirty="0" smtClean="0">
                    <a:solidFill>
                      <a:srgbClr val="820000"/>
                    </a:solidFill>
                    <a:latin typeface="+mj-lt"/>
                  </a:rPr>
                  <a:t>RAILS</a:t>
                </a:r>
              </a:p>
              <a:p>
                <a:r>
                  <a:rPr lang="de-AT" b="1" dirty="0" smtClean="0">
                    <a:solidFill>
                      <a:srgbClr val="820000"/>
                    </a:solidFill>
                    <a:latin typeface="+mj-lt"/>
                  </a:rPr>
                  <a:t>                   </a:t>
                </a:r>
                <a:r>
                  <a:rPr lang="de-AT" sz="2000" b="1" dirty="0" smtClean="0">
                    <a:solidFill>
                      <a:srgbClr val="820000"/>
                    </a:solidFill>
                    <a:latin typeface="+mj-lt"/>
                  </a:rPr>
                  <a:t>German Keyboard Guide</a:t>
                </a:r>
                <a:endParaRPr lang="de-AT" sz="2000" dirty="0">
                  <a:solidFill>
                    <a:srgbClr val="820000"/>
                  </a:solidFill>
                  <a:latin typeface="+mj-lt"/>
                </a:endParaRPr>
              </a:p>
            </p:txBody>
          </p:sp>
          <p:sp>
            <p:nvSpPr>
              <p:cNvPr id="32" name="Textfeld 31"/>
              <p:cNvSpPr txBox="1"/>
              <p:nvPr/>
            </p:nvSpPr>
            <p:spPr>
              <a:xfrm>
                <a:off x="3429000" y="15513"/>
                <a:ext cx="3429000" cy="438582"/>
              </a:xfrm>
              <a:prstGeom prst="rect">
                <a:avLst/>
              </a:prstGeom>
              <a:noFill/>
            </p:spPr>
            <p:txBody>
              <a:bodyPr wrap="square" rtlCol="0">
                <a:spAutoFit/>
              </a:bodyPr>
              <a:lstStyle/>
              <a:p>
                <a:pPr algn="r"/>
                <a:r>
                  <a:rPr lang="de-AT" sz="750" dirty="0" err="1">
                    <a:solidFill>
                      <a:schemeClr val="bg1">
                        <a:lumMod val="65000"/>
                      </a:schemeClr>
                    </a:solidFill>
                  </a:rPr>
                  <a:t>Written</a:t>
                </a:r>
                <a:r>
                  <a:rPr lang="de-AT" sz="750" dirty="0">
                    <a:solidFill>
                      <a:schemeClr val="bg1">
                        <a:lumMod val="65000"/>
                      </a:schemeClr>
                    </a:solidFill>
                  </a:rPr>
                  <a:t> </a:t>
                </a:r>
                <a:r>
                  <a:rPr lang="de-AT" sz="750" dirty="0" err="1">
                    <a:solidFill>
                      <a:schemeClr val="bg1">
                        <a:lumMod val="65000"/>
                      </a:schemeClr>
                    </a:solidFill>
                  </a:rPr>
                  <a:t>for</a:t>
                </a:r>
                <a:r>
                  <a:rPr lang="de-AT" sz="750" dirty="0">
                    <a:solidFill>
                      <a:schemeClr val="bg1">
                        <a:lumMod val="65000"/>
                      </a:schemeClr>
                    </a:solidFill>
                  </a:rPr>
                  <a:t> </a:t>
                </a:r>
                <a:r>
                  <a:rPr lang="de-AT" sz="750" i="1" dirty="0">
                    <a:solidFill>
                      <a:schemeClr val="bg1">
                        <a:lumMod val="65000"/>
                      </a:schemeClr>
                    </a:solidFill>
                  </a:rPr>
                  <a:t>Open </a:t>
                </a:r>
                <a:r>
                  <a:rPr lang="de-AT" sz="750" i="1" dirty="0" err="1">
                    <a:solidFill>
                      <a:schemeClr val="bg1">
                        <a:lumMod val="65000"/>
                      </a:schemeClr>
                    </a:solidFill>
                  </a:rPr>
                  <a:t>Rails</a:t>
                </a:r>
                <a:r>
                  <a:rPr lang="de-AT" sz="750" dirty="0">
                    <a:solidFill>
                      <a:schemeClr val="bg1">
                        <a:lumMod val="65000"/>
                      </a:schemeClr>
                    </a:solidFill>
                  </a:rPr>
                  <a:t> Version 0.9.0</a:t>
                </a:r>
              </a:p>
              <a:p>
                <a:pPr algn="r"/>
                <a:r>
                  <a:rPr lang="de-AT" sz="750" dirty="0">
                    <a:solidFill>
                      <a:schemeClr val="bg1">
                        <a:lumMod val="65000"/>
                      </a:schemeClr>
                    </a:solidFill>
                  </a:rPr>
                  <a:t>Version </a:t>
                </a:r>
                <a:r>
                  <a:rPr lang="de-AT" sz="750" dirty="0" smtClean="0">
                    <a:solidFill>
                      <a:schemeClr val="bg1">
                        <a:lumMod val="65000"/>
                      </a:schemeClr>
                    </a:solidFill>
                  </a:rPr>
                  <a:t>1.3e, </a:t>
                </a:r>
                <a:r>
                  <a:rPr lang="de-AT" sz="750" dirty="0">
                    <a:solidFill>
                      <a:schemeClr val="bg1">
                        <a:lumMod val="65000"/>
                      </a:schemeClr>
                    </a:solidFill>
                  </a:rPr>
                  <a:t>Jul. 19, 2013</a:t>
                </a:r>
              </a:p>
              <a:p>
                <a:pPr algn="r"/>
                <a:r>
                  <a:rPr lang="de-AT" sz="750" dirty="0" err="1" smtClean="0">
                    <a:solidFill>
                      <a:schemeClr val="bg1">
                        <a:lumMod val="50000"/>
                      </a:schemeClr>
                    </a:solidFill>
                    <a:latin typeface="+mj-lt"/>
                  </a:rPr>
                  <a:t>Written</a:t>
                </a:r>
                <a:r>
                  <a:rPr lang="de-AT" sz="750" dirty="0" smtClean="0">
                    <a:solidFill>
                      <a:schemeClr val="bg1">
                        <a:lumMod val="50000"/>
                      </a:schemeClr>
                    </a:solidFill>
                    <a:latin typeface="+mj-lt"/>
                  </a:rPr>
                  <a:t> by Markus Gelbmann</a:t>
                </a:r>
                <a:endParaRPr lang="de-AT" sz="750" dirty="0">
                  <a:solidFill>
                    <a:schemeClr val="bg1">
                      <a:lumMod val="50000"/>
                    </a:schemeClr>
                  </a:solidFill>
                  <a:latin typeface="+mj-lt"/>
                </a:endParaRPr>
              </a:p>
            </p:txBody>
          </p:sp>
        </p:grpSp>
        <p:sp>
          <p:nvSpPr>
            <p:cNvPr id="29" name="Textfeld 28"/>
            <p:cNvSpPr txBox="1"/>
            <p:nvPr/>
          </p:nvSpPr>
          <p:spPr>
            <a:xfrm>
              <a:off x="4485186" y="9489504"/>
              <a:ext cx="1987200" cy="276999"/>
            </a:xfrm>
            <a:prstGeom prst="rect">
              <a:avLst/>
            </a:prstGeom>
            <a:gradFill>
              <a:gsLst>
                <a:gs pos="27000">
                  <a:srgbClr val="820000"/>
                </a:gs>
                <a:gs pos="0">
                  <a:srgbClr val="820000"/>
                </a:gs>
                <a:gs pos="100000">
                  <a:srgbClr val="FFFFFF">
                    <a:alpha val="0"/>
                  </a:srgbClr>
                </a:gs>
              </a:gsLst>
              <a:lin ang="7200000" scaled="0"/>
            </a:gradFill>
            <a:ln>
              <a:solidFill>
                <a:schemeClr val="bg2">
                  <a:lumMod val="10000"/>
                </a:schemeClr>
              </a:solidFill>
            </a:ln>
          </p:spPr>
          <p:txBody>
            <a:bodyPr wrap="square" rtlCol="0">
              <a:spAutoFit/>
            </a:bodyPr>
            <a:lstStyle/>
            <a:p>
              <a:pPr algn="r"/>
              <a:r>
                <a:rPr lang="de-AT" sz="1200" b="1" dirty="0" smtClean="0">
                  <a:solidFill>
                    <a:schemeClr val="bg1">
                      <a:lumMod val="85000"/>
                    </a:schemeClr>
                  </a:solidFill>
                  <a:latin typeface="+mj-lt"/>
                </a:rPr>
                <a:t>Page 2 of 3</a:t>
              </a:r>
              <a:endParaRPr lang="de-AT" sz="1200" b="1" dirty="0">
                <a:solidFill>
                  <a:schemeClr val="bg1">
                    <a:lumMod val="85000"/>
                  </a:schemeClr>
                </a:solidFill>
                <a:latin typeface="+mj-lt"/>
              </a:endParaRPr>
            </a:p>
          </p:txBody>
        </p:sp>
      </p:grpSp>
      <p:graphicFrame>
        <p:nvGraphicFramePr>
          <p:cNvPr id="34" name="Tabelle 33"/>
          <p:cNvGraphicFramePr>
            <a:graphicFrameLocks noGrp="1"/>
          </p:cNvGraphicFramePr>
          <p:nvPr>
            <p:extLst>
              <p:ext uri="{D42A27DB-BD31-4B8C-83A1-F6EECF244321}">
                <p14:modId xmlns:p14="http://schemas.microsoft.com/office/powerpoint/2010/main" val="2723674352"/>
              </p:ext>
            </p:extLst>
          </p:nvPr>
        </p:nvGraphicFramePr>
        <p:xfrm>
          <a:off x="217351" y="992560"/>
          <a:ext cx="3966790" cy="2376264"/>
        </p:xfrm>
        <a:graphic>
          <a:graphicData uri="http://schemas.openxmlformats.org/drawingml/2006/table">
            <a:tbl>
              <a:tblPr firstRow="1" bandRow="1">
                <a:noFill/>
                <a:tableStyleId>{08FB837D-C827-4EFA-A057-4D05807E0F7C}</a:tableStyleId>
              </a:tblPr>
              <a:tblGrid>
                <a:gridCol w="1195425"/>
                <a:gridCol w="791951"/>
                <a:gridCol w="1187326"/>
                <a:gridCol w="792088"/>
              </a:tblGrid>
              <a:tr h="400617">
                <a:tc gridSpan="4">
                  <a:txBody>
                    <a:bodyPr/>
                    <a:lstStyle/>
                    <a:p>
                      <a:pPr algn="ctr"/>
                      <a:r>
                        <a:rPr lang="de-AT" sz="1400" dirty="0" smtClean="0">
                          <a:solidFill>
                            <a:schemeClr val="bg1">
                              <a:lumMod val="85000"/>
                            </a:schemeClr>
                          </a:solidFill>
                          <a:latin typeface="+mj-lt"/>
                        </a:rPr>
                        <a:t>CAMERA</a:t>
                      </a:r>
                      <a:r>
                        <a:rPr lang="de-AT" sz="1400" baseline="0" dirty="0" smtClean="0">
                          <a:solidFill>
                            <a:schemeClr val="bg1">
                              <a:lumMod val="85000"/>
                            </a:schemeClr>
                          </a:solidFill>
                          <a:latin typeface="+mj-lt"/>
                        </a:rPr>
                        <a:t> CONTROLS</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dirty="0"/>
                    </a:p>
                  </a:txBody>
                  <a:tcPr/>
                </a:tc>
                <a:tc hMerge="1">
                  <a:txBody>
                    <a:bodyPr/>
                    <a:lstStyle/>
                    <a:p>
                      <a:endParaRPr lang="de-AT" dirty="0"/>
                    </a:p>
                  </a:txBody>
                  <a:tcPr/>
                </a:tc>
                <a:tc hMerge="1">
                  <a:txBody>
                    <a:bodyPr/>
                    <a:lstStyle/>
                    <a:p>
                      <a:endParaRPr lang="de-AT" dirty="0"/>
                    </a:p>
                  </a:txBody>
                  <a:tcPr/>
                </a:tc>
              </a:tr>
              <a:tr h="296347">
                <a:tc>
                  <a:txBody>
                    <a:bodyPr/>
                    <a:lstStyle/>
                    <a:p>
                      <a:r>
                        <a:rPr lang="de-AT" sz="1200" dirty="0" smtClean="0">
                          <a:solidFill>
                            <a:schemeClr val="accent6">
                              <a:lumMod val="75000"/>
                            </a:schemeClr>
                          </a:solidFill>
                          <a:latin typeface="+mj-lt"/>
                        </a:rPr>
                        <a:t>Pan </a:t>
                      </a:r>
                      <a:r>
                        <a:rPr lang="de-AT" sz="1200" dirty="0" err="1" smtClean="0">
                          <a:solidFill>
                            <a:schemeClr val="accent6">
                              <a:lumMod val="75000"/>
                            </a:schemeClr>
                          </a:solidFill>
                          <a:latin typeface="+mj-lt"/>
                        </a:rPr>
                        <a:t>Left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Num4</a:t>
                      </a:r>
                      <a:r>
                        <a:rPr lang="de-AT" sz="1200" baseline="30000" dirty="0" smtClean="0">
                          <a:solidFill>
                            <a:schemeClr val="accent6">
                              <a:lumMod val="75000"/>
                            </a:schemeClr>
                          </a:solidFill>
                          <a:latin typeface="+mj-lt"/>
                        </a:rPr>
                        <a:t>4</a:t>
                      </a:r>
                      <a:endParaRPr lang="de-AT" sz="1200" baseline="300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smtClean="0">
                          <a:solidFill>
                            <a:schemeClr val="accent6">
                              <a:lumMod val="50000"/>
                            </a:schemeClr>
                          </a:solidFill>
                          <a:latin typeface="+mj-lt"/>
                        </a:rPr>
                        <a:t>Pan </a:t>
                      </a:r>
                      <a:r>
                        <a:rPr lang="de-AT" sz="1200" dirty="0" err="1" smtClean="0">
                          <a:solidFill>
                            <a:schemeClr val="accent6">
                              <a:lumMod val="50000"/>
                            </a:schemeClr>
                          </a:solidFill>
                          <a:latin typeface="+mj-lt"/>
                        </a:rPr>
                        <a:t>Right</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Num6</a:t>
                      </a:r>
                      <a:r>
                        <a:rPr lang="de-AT" sz="1200" baseline="30000" dirty="0" smtClean="0">
                          <a:solidFill>
                            <a:schemeClr val="accent6">
                              <a:lumMod val="50000"/>
                            </a:schemeClr>
                          </a:solidFill>
                          <a:latin typeface="+mj-lt"/>
                        </a:rPr>
                        <a:t>4</a:t>
                      </a:r>
                      <a:endParaRPr lang="de-AT" sz="1200" baseline="300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296347">
                <a:tc>
                  <a:txBody>
                    <a:bodyPr/>
                    <a:lstStyle/>
                    <a:p>
                      <a:r>
                        <a:rPr lang="de-AT" sz="1200" dirty="0" smtClean="0">
                          <a:solidFill>
                            <a:schemeClr val="accent6">
                              <a:lumMod val="50000"/>
                            </a:schemeClr>
                          </a:solidFill>
                          <a:latin typeface="+mj-lt"/>
                        </a:rPr>
                        <a:t>Pan </a:t>
                      </a:r>
                      <a:r>
                        <a:rPr lang="de-AT" sz="1200" dirty="0" err="1" smtClean="0">
                          <a:solidFill>
                            <a:schemeClr val="accent6">
                              <a:lumMod val="50000"/>
                            </a:schemeClr>
                          </a:solidFill>
                          <a:latin typeface="+mj-lt"/>
                        </a:rPr>
                        <a:t>Up</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Num8</a:t>
                      </a:r>
                      <a:r>
                        <a:rPr lang="de-AT" sz="1200" baseline="30000" dirty="0" smtClean="0">
                          <a:solidFill>
                            <a:schemeClr val="accent6">
                              <a:lumMod val="50000"/>
                            </a:schemeClr>
                          </a:solidFill>
                          <a:latin typeface="+mj-lt"/>
                        </a:rPr>
                        <a:t>4</a:t>
                      </a:r>
                      <a:endParaRPr lang="de-AT" sz="1200" baseline="300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smtClean="0">
                          <a:solidFill>
                            <a:schemeClr val="accent6">
                              <a:lumMod val="75000"/>
                            </a:schemeClr>
                          </a:solidFill>
                          <a:latin typeface="+mj-lt"/>
                        </a:rPr>
                        <a:t>Pan (Zoom)</a:t>
                      </a:r>
                      <a:r>
                        <a:rPr lang="de-AT" sz="1200" baseline="0" dirty="0" smtClean="0">
                          <a:solidFill>
                            <a:schemeClr val="accent6">
                              <a:lumMod val="75000"/>
                            </a:schemeClr>
                          </a:solidFill>
                          <a:latin typeface="+mj-lt"/>
                        </a:rPr>
                        <a:t> In</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Num9</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296347">
                <a:tc>
                  <a:txBody>
                    <a:bodyPr/>
                    <a:lstStyle/>
                    <a:p>
                      <a:r>
                        <a:rPr lang="de-AT" sz="1200" dirty="0" smtClean="0">
                          <a:solidFill>
                            <a:schemeClr val="accent6">
                              <a:lumMod val="75000"/>
                            </a:schemeClr>
                          </a:solidFill>
                          <a:latin typeface="+mj-lt"/>
                        </a:rPr>
                        <a:t>Pan Down</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Num2</a:t>
                      </a:r>
                      <a:r>
                        <a:rPr lang="de-AT" sz="1200" baseline="30000" dirty="0" smtClean="0">
                          <a:solidFill>
                            <a:schemeClr val="accent6">
                              <a:lumMod val="75000"/>
                            </a:schemeClr>
                          </a:solidFill>
                          <a:latin typeface="+mj-lt"/>
                        </a:rPr>
                        <a:t>4</a:t>
                      </a:r>
                      <a:endParaRPr lang="de-AT" sz="1200" baseline="300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smtClean="0">
                          <a:solidFill>
                            <a:schemeClr val="accent6">
                              <a:lumMod val="50000"/>
                            </a:schemeClr>
                          </a:solidFill>
                          <a:latin typeface="+mj-lt"/>
                        </a:rPr>
                        <a:t>Pan (Zoom) Out</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Num3</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296347">
                <a:tc>
                  <a:txBody>
                    <a:bodyPr/>
                    <a:lstStyle/>
                    <a:p>
                      <a:r>
                        <a:rPr lang="de-AT" sz="1200" dirty="0" err="1" smtClean="0">
                          <a:solidFill>
                            <a:schemeClr val="accent6">
                              <a:lumMod val="50000"/>
                            </a:schemeClr>
                          </a:solidFill>
                          <a:latin typeface="+mj-lt"/>
                        </a:rPr>
                        <a:t>Rotate</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Left</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Alt Num4</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err="1" smtClean="0">
                          <a:solidFill>
                            <a:schemeClr val="accent6">
                              <a:lumMod val="75000"/>
                            </a:schemeClr>
                          </a:solidFill>
                          <a:latin typeface="+mj-lt"/>
                        </a:rPr>
                        <a:t>Rotate</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Right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Alt Num6</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2963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err="1" smtClean="0">
                          <a:solidFill>
                            <a:schemeClr val="accent6">
                              <a:lumMod val="75000"/>
                            </a:schemeClr>
                          </a:solidFill>
                          <a:latin typeface="+mj-lt"/>
                          <a:ea typeface="+mn-ea"/>
                          <a:cs typeface="+mn-cs"/>
                        </a:rPr>
                        <a:t>Rotate</a:t>
                      </a:r>
                      <a:r>
                        <a:rPr lang="de-AT" sz="1200" kern="1200" dirty="0" smtClean="0">
                          <a:solidFill>
                            <a:schemeClr val="accent6">
                              <a:lumMod val="75000"/>
                            </a:schemeClr>
                          </a:solidFill>
                          <a:latin typeface="+mj-lt"/>
                          <a:ea typeface="+mn-ea"/>
                          <a:cs typeface="+mn-cs"/>
                        </a:rPr>
                        <a:t> </a:t>
                      </a:r>
                      <a:r>
                        <a:rPr lang="de-AT" sz="1200" kern="1200" dirty="0" err="1" smtClean="0">
                          <a:solidFill>
                            <a:schemeClr val="accent6">
                              <a:lumMod val="75000"/>
                            </a:schemeClr>
                          </a:solidFill>
                          <a:latin typeface="+mj-lt"/>
                          <a:ea typeface="+mn-ea"/>
                          <a:cs typeface="+mn-cs"/>
                        </a:rPr>
                        <a:t>Up</a:t>
                      </a:r>
                      <a:endParaRPr lang="de-AT" sz="1200" kern="1200" dirty="0" smtClean="0">
                        <a:solidFill>
                          <a:schemeClr val="accent6">
                            <a:lumMod val="75000"/>
                          </a:schemeClr>
                        </a:solidFill>
                        <a:latin typeface="+mj-lt"/>
                        <a:ea typeface="+mn-ea"/>
                        <a:cs typeface="+mn-cs"/>
                      </a:endParaRP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Alt Num8</a:t>
                      </a:r>
                      <a:endParaRPr lang="de-AT" sz="1200" dirty="0">
                        <a:solidFill>
                          <a:schemeClr val="accent6">
                            <a:lumMod val="75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err="1" smtClean="0">
                          <a:solidFill>
                            <a:schemeClr val="accent6">
                              <a:lumMod val="50000"/>
                            </a:schemeClr>
                          </a:solidFill>
                          <a:latin typeface="+mj-lt"/>
                          <a:ea typeface="+mn-ea"/>
                          <a:cs typeface="+mn-cs"/>
                        </a:rPr>
                        <a:t>Rotate</a:t>
                      </a:r>
                      <a:r>
                        <a:rPr lang="de-AT" sz="1200" kern="1200" dirty="0" smtClean="0">
                          <a:solidFill>
                            <a:schemeClr val="accent6">
                              <a:lumMod val="50000"/>
                            </a:schemeClr>
                          </a:solidFill>
                          <a:latin typeface="+mj-lt"/>
                          <a:ea typeface="+mn-ea"/>
                          <a:cs typeface="+mn-cs"/>
                        </a:rPr>
                        <a:t> Down</a:t>
                      </a:r>
                    </a:p>
                  </a:txBody>
                  <a:tcPr anchor="ctr">
                    <a:lnL w="12700" cap="flat" cmpd="sng" algn="ctr">
                      <a:solidFill>
                        <a:schemeClr val="bg2">
                          <a:lumMod val="10000"/>
                        </a:schemeClr>
                      </a:solidFill>
                      <a:prstDash val="solid"/>
                      <a:round/>
                      <a:headEnd type="none" w="med" len="med"/>
                      <a:tailEnd type="none" w="med" len="med"/>
                    </a:lnL>
                    <a:lnR w="9525" cap="rnd" cmpd="sng" algn="ctr">
                      <a:noFill/>
                      <a:prstDash val="soli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Alt Num2</a:t>
                      </a:r>
                      <a:endParaRPr lang="de-AT" sz="1200" dirty="0">
                        <a:solidFill>
                          <a:schemeClr val="accent6">
                            <a:lumMod val="50000"/>
                          </a:schemeClr>
                        </a:solidFill>
                        <a:latin typeface="+mj-lt"/>
                      </a:endParaRPr>
                    </a:p>
                  </a:txBody>
                  <a:tcPr anchor="ctr">
                    <a:lnL w="9525" cap="rnd" cmpd="sng" algn="ctr">
                      <a:noFill/>
                      <a:prstDash val="soli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493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accent6">
                              <a:lumMod val="50000"/>
                            </a:schemeClr>
                          </a:solidFill>
                          <a:latin typeface="+mj-lt"/>
                          <a:ea typeface="+mn-ea"/>
                          <a:cs typeface="+mn-cs"/>
                        </a:rPr>
                        <a:t>Slow </a:t>
                      </a:r>
                      <a:r>
                        <a:rPr lang="de-AT" sz="1200" kern="1200" dirty="0" err="1" smtClean="0">
                          <a:solidFill>
                            <a:schemeClr val="accent6">
                              <a:lumMod val="50000"/>
                            </a:schemeClr>
                          </a:solidFill>
                          <a:latin typeface="+mj-lt"/>
                          <a:ea typeface="+mn-ea"/>
                          <a:cs typeface="+mn-cs"/>
                        </a:rPr>
                        <a:t>Camera</a:t>
                      </a:r>
                      <a:r>
                        <a:rPr lang="de-AT" sz="1200" kern="1200" baseline="0" dirty="0" smtClean="0">
                          <a:solidFill>
                            <a:schemeClr val="accent6">
                              <a:lumMod val="50000"/>
                            </a:schemeClr>
                          </a:solidFill>
                          <a:latin typeface="+mj-lt"/>
                          <a:ea typeface="+mn-ea"/>
                          <a:cs typeface="+mn-cs"/>
                        </a:rPr>
                        <a:t> Controls</a:t>
                      </a:r>
                      <a:endParaRPr lang="de-AT" sz="1200" kern="1200" dirty="0" smtClean="0">
                        <a:solidFill>
                          <a:schemeClr val="accent6">
                            <a:lumMod val="50000"/>
                          </a:schemeClr>
                        </a:solidFill>
                        <a:latin typeface="+mj-lt"/>
                        <a:ea typeface="+mn-ea"/>
                        <a:cs typeface="+mn-cs"/>
                      </a:endParaRPr>
                    </a:p>
                  </a:txBody>
                  <a:tcPr anchor="ctr">
                    <a:lnL w="12700" cap="flat" cmpd="sng" algn="ctr">
                      <a:solidFill>
                        <a:schemeClr val="tx1"/>
                      </a:solidFill>
                      <a:prstDash val="solid"/>
                      <a:round/>
                      <a:headEnd type="none" w="med" len="med"/>
                      <a:tailEnd type="none" w="med" len="med"/>
                    </a:lnL>
                    <a:lnR w="9525" cap="rnd" cmpd="sng" algn="ctr">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 Ctrl</a:t>
                      </a:r>
                      <a:r>
                        <a:rPr lang="de-AT" sz="1200" baseline="30000" dirty="0" smtClean="0">
                          <a:solidFill>
                            <a:schemeClr val="accent6">
                              <a:lumMod val="50000"/>
                            </a:schemeClr>
                          </a:solidFill>
                          <a:latin typeface="+mj-lt"/>
                        </a:rPr>
                        <a:t>5</a:t>
                      </a:r>
                      <a:endParaRPr lang="de-AT" sz="1200" baseline="30000" dirty="0">
                        <a:solidFill>
                          <a:schemeClr val="accent6">
                            <a:lumMod val="50000"/>
                          </a:schemeClr>
                        </a:solidFill>
                        <a:latin typeface="+mj-lt"/>
                      </a:endParaRPr>
                    </a:p>
                  </a:txBody>
                  <a:tcPr anchor="ctr">
                    <a:lnL w="9525" cap="rnd" cmpd="sng" algn="ctr">
                      <a:noFill/>
                      <a:prstDash val="soli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accent6">
                              <a:lumMod val="75000"/>
                            </a:schemeClr>
                          </a:solidFill>
                          <a:latin typeface="+mj-lt"/>
                          <a:ea typeface="+mn-ea"/>
                          <a:cs typeface="+mn-cs"/>
                        </a:rPr>
                        <a:t>Fast </a:t>
                      </a:r>
                      <a:r>
                        <a:rPr lang="de-AT" sz="1200" kern="1200" dirty="0" err="1" smtClean="0">
                          <a:solidFill>
                            <a:schemeClr val="accent6">
                              <a:lumMod val="75000"/>
                            </a:schemeClr>
                          </a:solidFill>
                          <a:latin typeface="+mj-lt"/>
                          <a:ea typeface="+mn-ea"/>
                          <a:cs typeface="+mn-cs"/>
                        </a:rPr>
                        <a:t>Camera</a:t>
                      </a:r>
                      <a:r>
                        <a:rPr lang="de-AT" sz="1200" kern="1200" dirty="0" smtClean="0">
                          <a:solidFill>
                            <a:schemeClr val="accent6">
                              <a:lumMod val="75000"/>
                            </a:schemeClr>
                          </a:solidFill>
                          <a:latin typeface="+mj-lt"/>
                          <a:ea typeface="+mn-ea"/>
                          <a:cs typeface="+mn-cs"/>
                        </a:rPr>
                        <a:t> Controls</a:t>
                      </a:r>
                    </a:p>
                  </a:txBody>
                  <a:tcPr anchor="ctr">
                    <a:lnL w="12700" cap="flat" cmpd="sng" algn="ctr">
                      <a:solidFill>
                        <a:schemeClr val="tx1"/>
                      </a:solidFill>
                      <a:prstDash val="solid"/>
                      <a:round/>
                      <a:headEnd type="none" w="med" len="med"/>
                      <a:tailEnd type="none" w="med" len="med"/>
                    </a:lnL>
                    <a:lnR w="9525" cap="rnd" cmpd="sng" algn="ctr">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 + Shift</a:t>
                      </a:r>
                      <a:r>
                        <a:rPr lang="de-AT" sz="1200" baseline="30000" dirty="0" smtClean="0">
                          <a:solidFill>
                            <a:schemeClr val="accent6">
                              <a:lumMod val="75000"/>
                            </a:schemeClr>
                          </a:solidFill>
                          <a:latin typeface="+mj-lt"/>
                        </a:rPr>
                        <a:t>5</a:t>
                      </a:r>
                      <a:endParaRPr lang="de-AT" sz="1200" baseline="30000" dirty="0">
                        <a:solidFill>
                          <a:schemeClr val="accent6">
                            <a:lumMod val="75000"/>
                          </a:schemeClr>
                        </a:solidFill>
                        <a:latin typeface="+mj-lt"/>
                      </a:endParaRPr>
                    </a:p>
                  </a:txBody>
                  <a:tcPr anchor="ctr">
                    <a:lnL w="9525" cap="rnd" cmpd="sng" algn="ctr">
                      <a:noFill/>
                      <a:prstDash val="soli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bl>
          </a:graphicData>
        </a:graphic>
      </p:graphicFrame>
      <p:graphicFrame>
        <p:nvGraphicFramePr>
          <p:cNvPr id="35" name="Tabelle 34"/>
          <p:cNvGraphicFramePr>
            <a:graphicFrameLocks noGrp="1"/>
          </p:cNvGraphicFramePr>
          <p:nvPr>
            <p:extLst>
              <p:ext uri="{D42A27DB-BD31-4B8C-83A1-F6EECF244321}">
                <p14:modId xmlns:p14="http://schemas.microsoft.com/office/powerpoint/2010/main" val="4261137453"/>
              </p:ext>
            </p:extLst>
          </p:nvPr>
        </p:nvGraphicFramePr>
        <p:xfrm>
          <a:off x="4344997" y="867584"/>
          <a:ext cx="2267578" cy="1402080"/>
        </p:xfrm>
        <a:graphic>
          <a:graphicData uri="http://schemas.openxmlformats.org/drawingml/2006/table">
            <a:tbl>
              <a:tblPr firstRow="1" bandRow="1">
                <a:noFill/>
                <a:tableStyleId>{08FB837D-C827-4EFA-A057-4D05807E0F7C}</a:tableStyleId>
              </a:tblPr>
              <a:tblGrid>
                <a:gridCol w="1177528"/>
                <a:gridCol w="1090050"/>
              </a:tblGrid>
              <a:tr h="298946">
                <a:tc gridSpan="2">
                  <a:txBody>
                    <a:bodyPr/>
                    <a:lstStyle/>
                    <a:p>
                      <a:pPr algn="ctr"/>
                      <a:r>
                        <a:rPr lang="de-AT" sz="1400" dirty="0" smtClean="0">
                          <a:solidFill>
                            <a:schemeClr val="bg1">
                              <a:lumMod val="85000"/>
                            </a:schemeClr>
                          </a:solidFill>
                          <a:latin typeface="+mj-lt"/>
                        </a:rPr>
                        <a:t>VEHICLES</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a:p>
                  </a:txBody>
                  <a:tcPr/>
                </a:tc>
              </a:tr>
              <a:tr h="0">
                <a:tc>
                  <a:txBody>
                    <a:bodyPr/>
                    <a:lstStyle/>
                    <a:p>
                      <a:pPr algn="l"/>
                      <a:r>
                        <a:rPr lang="de-AT" sz="1200" dirty="0" smtClean="0">
                          <a:solidFill>
                            <a:schemeClr val="accent6">
                              <a:lumMod val="75000"/>
                            </a:schemeClr>
                          </a:solidFill>
                          <a:latin typeface="+mj-lt"/>
                        </a:rPr>
                        <a:t>First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r"/>
                      <a:r>
                        <a:rPr lang="de-AT" sz="1200" dirty="0" smtClean="0">
                          <a:solidFill>
                            <a:schemeClr val="accent6">
                              <a:lumMod val="75000"/>
                            </a:schemeClr>
                          </a:solidFill>
                          <a:latin typeface="+mj-lt"/>
                        </a:rPr>
                        <a:t>Alt </a:t>
                      </a:r>
                      <a:r>
                        <a:rPr lang="de-AT" sz="1200" dirty="0" err="1" smtClean="0">
                          <a:solidFill>
                            <a:schemeClr val="accent6">
                              <a:lumMod val="75000"/>
                            </a:schemeClr>
                          </a:solidFill>
                          <a:latin typeface="+mj-lt"/>
                        </a:rPr>
                        <a:t>Num</a:t>
                      </a:r>
                      <a:r>
                        <a:rPr lang="de-AT" sz="1200" dirty="0" smtClean="0">
                          <a:solidFill>
                            <a:schemeClr val="accent6">
                              <a:lumMod val="75000"/>
                            </a:schemeClr>
                          </a:solidFill>
                          <a:latin typeface="+mj-lt"/>
                        </a:rPr>
                        <a:t> 7</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pPr algn="l"/>
                      <a:r>
                        <a:rPr lang="de-AT" sz="1200" dirty="0" smtClean="0">
                          <a:solidFill>
                            <a:schemeClr val="accent6">
                              <a:lumMod val="50000"/>
                            </a:schemeClr>
                          </a:solidFill>
                          <a:latin typeface="+mj-lt"/>
                        </a:rPr>
                        <a:t>Last</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r"/>
                      <a:r>
                        <a:rPr lang="de-AT" sz="1100" kern="1200" dirty="0" smtClean="0">
                          <a:solidFill>
                            <a:schemeClr val="accent6">
                              <a:lumMod val="50000"/>
                            </a:schemeClr>
                          </a:solidFill>
                          <a:latin typeface="+mn-lt"/>
                          <a:ea typeface="+mn-ea"/>
                          <a:cs typeface="+mn-cs"/>
                        </a:rPr>
                        <a:t>Alt </a:t>
                      </a:r>
                      <a:r>
                        <a:rPr lang="de-AT" sz="1100" kern="1200" dirty="0" err="1" smtClean="0">
                          <a:solidFill>
                            <a:schemeClr val="accent6">
                              <a:lumMod val="50000"/>
                            </a:schemeClr>
                          </a:solidFill>
                          <a:latin typeface="+mn-lt"/>
                          <a:ea typeface="+mn-ea"/>
                          <a:cs typeface="+mn-cs"/>
                        </a:rPr>
                        <a:t>Num</a:t>
                      </a:r>
                      <a:r>
                        <a:rPr lang="de-AT" sz="1100" kern="1200" dirty="0" smtClean="0">
                          <a:solidFill>
                            <a:schemeClr val="accent6">
                              <a:lumMod val="50000"/>
                            </a:schemeClr>
                          </a:solidFill>
                          <a:latin typeface="+mn-lt"/>
                          <a:ea typeface="+mn-ea"/>
                          <a:cs typeface="+mn-cs"/>
                        </a:rPr>
                        <a:t> 1</a:t>
                      </a:r>
                      <a:endParaRPr lang="de-AT" sz="115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pPr algn="l"/>
                      <a:r>
                        <a:rPr lang="de-AT" sz="1200" dirty="0" smtClean="0">
                          <a:solidFill>
                            <a:schemeClr val="accent6">
                              <a:lumMod val="75000"/>
                            </a:schemeClr>
                          </a:solidFill>
                          <a:latin typeface="+mj-lt"/>
                        </a:rPr>
                        <a:t>Next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r"/>
                      <a:r>
                        <a:rPr lang="de-AT" sz="1200" kern="1200" dirty="0" smtClean="0">
                          <a:solidFill>
                            <a:schemeClr val="accent6">
                              <a:lumMod val="75000"/>
                            </a:schemeClr>
                          </a:solidFill>
                          <a:latin typeface="+mn-lt"/>
                          <a:ea typeface="+mn-ea"/>
                          <a:cs typeface="+mn-cs"/>
                        </a:rPr>
                        <a:t>Alt </a:t>
                      </a:r>
                      <a:r>
                        <a:rPr lang="de-AT" sz="1200" kern="1200" dirty="0" err="1" smtClean="0">
                          <a:solidFill>
                            <a:schemeClr val="accent6">
                              <a:lumMod val="75000"/>
                            </a:schemeClr>
                          </a:solidFill>
                          <a:latin typeface="+mn-lt"/>
                          <a:ea typeface="+mn-ea"/>
                          <a:cs typeface="+mn-cs"/>
                        </a:rPr>
                        <a:t>Num</a:t>
                      </a:r>
                      <a:r>
                        <a:rPr lang="de-AT" sz="1200" kern="1200" dirty="0" smtClean="0">
                          <a:solidFill>
                            <a:schemeClr val="accent6">
                              <a:lumMod val="75000"/>
                            </a:schemeClr>
                          </a:solidFill>
                          <a:latin typeface="+mn-lt"/>
                          <a:ea typeface="+mn-ea"/>
                          <a:cs typeface="+mn-cs"/>
                        </a:rPr>
                        <a:t> 9</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pPr algn="l"/>
                      <a:r>
                        <a:rPr lang="de-AT" sz="1200" dirty="0" err="1" smtClean="0">
                          <a:solidFill>
                            <a:schemeClr val="accent6">
                              <a:lumMod val="50000"/>
                            </a:schemeClr>
                          </a:solidFill>
                          <a:latin typeface="+mj-lt"/>
                        </a:rPr>
                        <a:t>Previous</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r"/>
                      <a:r>
                        <a:rPr lang="de-AT" sz="1200" kern="1200" dirty="0" smtClean="0">
                          <a:solidFill>
                            <a:schemeClr val="accent6">
                              <a:lumMod val="50000"/>
                            </a:schemeClr>
                          </a:solidFill>
                          <a:latin typeface="+mn-lt"/>
                          <a:ea typeface="+mn-ea"/>
                          <a:cs typeface="+mn-cs"/>
                        </a:rPr>
                        <a:t>Alt </a:t>
                      </a:r>
                      <a:r>
                        <a:rPr lang="de-AT" sz="1200" kern="1200" dirty="0" err="1" smtClean="0">
                          <a:solidFill>
                            <a:schemeClr val="accent6">
                              <a:lumMod val="50000"/>
                            </a:schemeClr>
                          </a:solidFill>
                          <a:latin typeface="+mn-lt"/>
                          <a:ea typeface="+mn-ea"/>
                          <a:cs typeface="+mn-cs"/>
                        </a:rPr>
                        <a:t>Num</a:t>
                      </a:r>
                      <a:r>
                        <a:rPr lang="de-AT" sz="1200" kern="1200" dirty="0" smtClean="0">
                          <a:solidFill>
                            <a:schemeClr val="accent6">
                              <a:lumMod val="50000"/>
                            </a:schemeClr>
                          </a:solidFill>
                          <a:latin typeface="+mn-lt"/>
                          <a:ea typeface="+mn-ea"/>
                          <a:cs typeface="+mn-cs"/>
                        </a:rPr>
                        <a:t> 3</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bl>
          </a:graphicData>
        </a:graphic>
      </p:graphicFrame>
      <p:graphicFrame>
        <p:nvGraphicFramePr>
          <p:cNvPr id="37" name="Tabelle 36"/>
          <p:cNvGraphicFramePr>
            <a:graphicFrameLocks noGrp="1"/>
          </p:cNvGraphicFramePr>
          <p:nvPr>
            <p:extLst>
              <p:ext uri="{D42A27DB-BD31-4B8C-83A1-F6EECF244321}">
                <p14:modId xmlns:p14="http://schemas.microsoft.com/office/powerpoint/2010/main" val="2586233876"/>
              </p:ext>
            </p:extLst>
          </p:nvPr>
        </p:nvGraphicFramePr>
        <p:xfrm>
          <a:off x="3573016" y="6609184"/>
          <a:ext cx="3046648" cy="2225040"/>
        </p:xfrm>
        <a:graphic>
          <a:graphicData uri="http://schemas.openxmlformats.org/drawingml/2006/table">
            <a:tbl>
              <a:tblPr firstRow="1" bandRow="1">
                <a:noFill/>
                <a:tableStyleId>{08FB837D-C827-4EFA-A057-4D05807E0F7C}</a:tableStyleId>
              </a:tblPr>
              <a:tblGrid>
                <a:gridCol w="2016224"/>
                <a:gridCol w="1030424"/>
              </a:tblGrid>
              <a:tr h="0">
                <a:tc gridSpan="2">
                  <a:txBody>
                    <a:bodyPr/>
                    <a:lstStyle/>
                    <a:p>
                      <a:pPr algn="ctr"/>
                      <a:r>
                        <a:rPr lang="de-AT" sz="1400" dirty="0" smtClean="0">
                          <a:solidFill>
                            <a:schemeClr val="bg1">
                              <a:lumMod val="85000"/>
                            </a:schemeClr>
                          </a:solidFill>
                          <a:latin typeface="+mj-lt"/>
                        </a:rPr>
                        <a:t>GAME SETTINGS</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a:p>
                  </a:txBody>
                  <a:tcPr/>
                </a:tc>
              </a:tr>
              <a:tr h="0">
                <a:tc>
                  <a:txBody>
                    <a:bodyPr/>
                    <a:lstStyle/>
                    <a:p>
                      <a:r>
                        <a:rPr lang="de-AT" sz="1200" dirty="0" err="1" smtClean="0">
                          <a:solidFill>
                            <a:schemeClr val="accent6">
                              <a:lumMod val="75000"/>
                            </a:schemeClr>
                          </a:solidFill>
                          <a:latin typeface="+mj-lt"/>
                        </a:rPr>
                        <a:t>Clock</a:t>
                      </a:r>
                      <a:r>
                        <a:rPr lang="de-AT" sz="1200" dirty="0" smtClean="0">
                          <a:solidFill>
                            <a:schemeClr val="accent6">
                              <a:lumMod val="75000"/>
                            </a:schemeClr>
                          </a:solidFill>
                          <a:latin typeface="+mj-lt"/>
                        </a:rPr>
                        <a:t> Forward</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smtClean="0">
                          <a:solidFill>
                            <a:schemeClr val="accent6">
                              <a:lumMod val="75000"/>
                            </a:schemeClr>
                          </a:solidFill>
                          <a:latin typeface="+mj-lt"/>
                        </a:rPr>
                        <a:t>´</a:t>
                      </a:r>
                      <a:r>
                        <a:rPr lang="de-AT" sz="1200" kern="1200" baseline="30000" dirty="0" smtClean="0">
                          <a:solidFill>
                            <a:schemeClr val="accent6">
                              <a:lumMod val="75000"/>
                            </a:schemeClr>
                          </a:solidFill>
                          <a:latin typeface="+mn-lt"/>
                          <a:ea typeface="+mn-ea"/>
                          <a:cs typeface="+mn-cs"/>
                        </a:rPr>
                        <a:t>6</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err="1" smtClean="0">
                          <a:solidFill>
                            <a:schemeClr val="accent6">
                              <a:lumMod val="50000"/>
                            </a:schemeClr>
                          </a:solidFill>
                          <a:latin typeface="+mj-lt"/>
                        </a:rPr>
                        <a:t>Clock</a:t>
                      </a:r>
                      <a:r>
                        <a:rPr lang="de-AT" sz="1200" dirty="0" smtClean="0">
                          <a:solidFill>
                            <a:schemeClr val="accent6">
                              <a:lumMod val="50000"/>
                            </a:schemeClr>
                          </a:solidFill>
                          <a:latin typeface="+mj-lt"/>
                        </a:rPr>
                        <a:t> </a:t>
                      </a:r>
                      <a:r>
                        <a:rPr lang="de-AT" sz="1200" dirty="0" err="1" smtClean="0">
                          <a:solidFill>
                            <a:schemeClr val="accent6">
                              <a:lumMod val="50000"/>
                            </a:schemeClr>
                          </a:solidFill>
                          <a:latin typeface="+mj-lt"/>
                        </a:rPr>
                        <a:t>Backward</a:t>
                      </a:r>
                      <a:endParaRPr lang="de-AT" sz="1200" dirty="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smtClean="0">
                          <a:solidFill>
                            <a:schemeClr val="accent6">
                              <a:lumMod val="50000"/>
                            </a:schemeClr>
                          </a:solidFill>
                          <a:latin typeface="+mj-lt"/>
                        </a:rPr>
                        <a:t>ß</a:t>
                      </a:r>
                      <a:r>
                        <a:rPr lang="de-AT" sz="1200" kern="1200" baseline="30000" dirty="0" smtClean="0">
                          <a:solidFill>
                            <a:schemeClr val="accent6">
                              <a:lumMod val="50000"/>
                            </a:schemeClr>
                          </a:solidFill>
                          <a:latin typeface="+mj-lt"/>
                          <a:ea typeface="+mn-ea"/>
                          <a:cs typeface="+mn-cs"/>
                        </a:rPr>
                        <a:t>6</a:t>
                      </a:r>
                      <a:endParaRPr lang="de-AT" sz="1200" kern="1200" baseline="30000" dirty="0">
                        <a:solidFill>
                          <a:schemeClr val="accent6">
                            <a:lumMod val="50000"/>
                          </a:schemeClr>
                        </a:solidFill>
                        <a:latin typeface="+mj-lt"/>
                        <a:ea typeface="+mn-ea"/>
                        <a:cs typeface="+mn-cs"/>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err="1" smtClean="0">
                          <a:solidFill>
                            <a:schemeClr val="accent6">
                              <a:lumMod val="75000"/>
                            </a:schemeClr>
                          </a:solidFill>
                          <a:latin typeface="+mj-lt"/>
                        </a:rPr>
                        <a:t>Overcast</a:t>
                      </a:r>
                      <a:r>
                        <a:rPr lang="de-AT" sz="1200" dirty="0" smtClean="0">
                          <a:solidFill>
                            <a:schemeClr val="accent6">
                              <a:lumMod val="75000"/>
                            </a:schemeClr>
                          </a:solidFill>
                          <a:latin typeface="+mj-lt"/>
                        </a:rPr>
                        <a:t> </a:t>
                      </a:r>
                      <a:r>
                        <a:rPr lang="de-AT" sz="1200" dirty="0" err="1" smtClean="0">
                          <a:solidFill>
                            <a:schemeClr val="accent6">
                              <a:lumMod val="75000"/>
                            </a:schemeClr>
                          </a:solidFill>
                          <a:latin typeface="+mj-lt"/>
                        </a:rPr>
                        <a:t>Increase</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Ctrl</a:t>
                      </a:r>
                      <a:r>
                        <a:rPr lang="de-AT" sz="1200" dirty="0" smtClean="0">
                          <a:solidFill>
                            <a:schemeClr val="accent6">
                              <a:lumMod val="75000"/>
                            </a:schemeClr>
                          </a:solidFill>
                          <a:latin typeface="+mj-lt"/>
                        </a:rPr>
                        <a:t> ´</a:t>
                      </a:r>
                      <a:r>
                        <a:rPr lang="de-AT" sz="1200" kern="1200" baseline="30000" dirty="0" smtClean="0">
                          <a:solidFill>
                            <a:schemeClr val="accent6">
                              <a:lumMod val="75000"/>
                            </a:schemeClr>
                          </a:solidFill>
                          <a:latin typeface="+mn-lt"/>
                          <a:ea typeface="+mn-ea"/>
                          <a:cs typeface="+mn-cs"/>
                        </a:rPr>
                        <a:t>6</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err="1" smtClean="0">
                          <a:solidFill>
                            <a:schemeClr val="accent6">
                              <a:lumMod val="50000"/>
                            </a:schemeClr>
                          </a:solidFill>
                          <a:latin typeface="+mn-lt"/>
                          <a:ea typeface="+mn-ea"/>
                          <a:cs typeface="+mn-cs"/>
                        </a:rPr>
                        <a:t>Overcast</a:t>
                      </a:r>
                      <a:r>
                        <a:rPr lang="de-AT" sz="1200" kern="1200" dirty="0" smtClean="0">
                          <a:solidFill>
                            <a:schemeClr val="accent6">
                              <a:lumMod val="50000"/>
                            </a:schemeClr>
                          </a:solidFill>
                          <a:latin typeface="+mn-lt"/>
                          <a:ea typeface="+mn-ea"/>
                          <a:cs typeface="+mn-cs"/>
                        </a:rPr>
                        <a:t> </a:t>
                      </a:r>
                      <a:r>
                        <a:rPr lang="de-AT" sz="1200" kern="1200" dirty="0" err="1" smtClean="0">
                          <a:solidFill>
                            <a:schemeClr val="accent6">
                              <a:lumMod val="50000"/>
                            </a:schemeClr>
                          </a:solidFill>
                          <a:latin typeface="+mn-lt"/>
                          <a:ea typeface="+mn-ea"/>
                          <a:cs typeface="+mn-cs"/>
                        </a:rPr>
                        <a:t>Decrease</a:t>
                      </a:r>
                      <a:endParaRPr lang="de-AT" sz="1200" kern="1200" dirty="0" smtClean="0">
                        <a:solidFill>
                          <a:schemeClr val="accent6">
                            <a:lumMod val="50000"/>
                          </a:schemeClr>
                        </a:solidFill>
                        <a:latin typeface="+mn-lt"/>
                        <a:ea typeface="+mn-ea"/>
                        <a:cs typeface="+mn-cs"/>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err="1" smtClean="0">
                          <a:solidFill>
                            <a:schemeClr val="accent6">
                              <a:lumMod val="50000"/>
                            </a:schemeClr>
                          </a:solidFill>
                          <a:latin typeface="+mj-lt"/>
                        </a:rPr>
                        <a:t>Ctrl</a:t>
                      </a:r>
                      <a:r>
                        <a:rPr lang="de-AT" sz="1200" dirty="0" smtClean="0">
                          <a:solidFill>
                            <a:schemeClr val="accent6">
                              <a:lumMod val="50000"/>
                            </a:schemeClr>
                          </a:solidFill>
                          <a:latin typeface="+mj-lt"/>
                        </a:rPr>
                        <a:t> ß</a:t>
                      </a:r>
                      <a:r>
                        <a:rPr lang="de-AT" sz="1200" kern="1200" baseline="30000" dirty="0" smtClean="0">
                          <a:solidFill>
                            <a:schemeClr val="accent6">
                              <a:lumMod val="50000"/>
                            </a:schemeClr>
                          </a:solidFill>
                          <a:latin typeface="+mj-lt"/>
                          <a:ea typeface="+mn-ea"/>
                          <a:cs typeface="+mn-cs"/>
                        </a:rPr>
                        <a:t>6</a:t>
                      </a:r>
                      <a:endParaRPr lang="de-AT" sz="1200" kern="1200" baseline="30000" dirty="0">
                        <a:solidFill>
                          <a:schemeClr val="accent6">
                            <a:lumMod val="50000"/>
                          </a:schemeClr>
                        </a:solidFill>
                        <a:latin typeface="+mj-lt"/>
                        <a:ea typeface="+mn-ea"/>
                        <a:cs typeface="+mn-cs"/>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75000"/>
                            </a:schemeClr>
                          </a:solidFill>
                          <a:latin typeface="+mj-lt"/>
                        </a:rPr>
                        <a:t>Speed </a:t>
                      </a:r>
                      <a:r>
                        <a:rPr lang="de-AT" sz="1200" dirty="0" err="1" smtClean="0">
                          <a:solidFill>
                            <a:schemeClr val="accent6">
                              <a:lumMod val="75000"/>
                            </a:schemeClr>
                          </a:solidFill>
                          <a:latin typeface="+mj-lt"/>
                        </a:rPr>
                        <a:t>Up</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Ctrl</a:t>
                      </a:r>
                      <a:r>
                        <a:rPr lang="de-AT" sz="1200" baseline="0" dirty="0" smtClean="0">
                          <a:solidFill>
                            <a:schemeClr val="accent6">
                              <a:lumMod val="75000"/>
                            </a:schemeClr>
                          </a:solidFill>
                          <a:latin typeface="+mj-lt"/>
                        </a:rPr>
                        <a:t> Alt Num7</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smtClean="0">
                          <a:solidFill>
                            <a:schemeClr val="accent6">
                              <a:lumMod val="50000"/>
                            </a:schemeClr>
                          </a:solidFill>
                          <a:latin typeface="+mj-lt"/>
                        </a:rPr>
                        <a:t>Speed Down</a:t>
                      </a:r>
                      <a:endParaRPr lang="de-AT" sz="1200" dirty="0" smtClean="0">
                        <a:solidFill>
                          <a:schemeClr val="accent6">
                            <a:lumMod val="50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pPr algn="ctr"/>
                      <a:r>
                        <a:rPr lang="de-AT" sz="1200" dirty="0" err="1" smtClean="0">
                          <a:solidFill>
                            <a:schemeClr val="accent6">
                              <a:lumMod val="50000"/>
                            </a:schemeClr>
                          </a:solidFill>
                          <a:latin typeface="+mj-lt"/>
                        </a:rPr>
                        <a:t>Ctrl</a:t>
                      </a:r>
                      <a:r>
                        <a:rPr lang="de-AT" sz="1200" dirty="0" smtClean="0">
                          <a:solidFill>
                            <a:schemeClr val="accent6">
                              <a:lumMod val="50000"/>
                            </a:schemeClr>
                          </a:solidFill>
                          <a:latin typeface="+mj-lt"/>
                        </a:rPr>
                        <a:t> Alt Num3</a:t>
                      </a:r>
                      <a:endParaRPr lang="de-AT" sz="1200" dirty="0">
                        <a:solidFill>
                          <a:schemeClr val="accent6">
                            <a:lumMod val="50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r>
              <a:tr h="0">
                <a:tc>
                  <a:txBody>
                    <a:bodyPr/>
                    <a:lstStyle/>
                    <a:p>
                      <a:r>
                        <a:rPr lang="de-AT" sz="1200" dirty="0" smtClean="0">
                          <a:solidFill>
                            <a:schemeClr val="accent6">
                              <a:lumMod val="75000"/>
                            </a:schemeClr>
                          </a:solidFill>
                          <a:latin typeface="+mj-lt"/>
                        </a:rPr>
                        <a:t>Speed </a:t>
                      </a:r>
                      <a:r>
                        <a:rPr lang="de-AT" sz="1200" dirty="0" err="1" smtClean="0">
                          <a:solidFill>
                            <a:schemeClr val="accent6">
                              <a:lumMod val="75000"/>
                            </a:schemeClr>
                          </a:solidFill>
                          <a:latin typeface="+mj-lt"/>
                        </a:rPr>
                        <a:t>Reset</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sz="1200" kern="1200" dirty="0" err="1" smtClean="0">
                          <a:solidFill>
                            <a:schemeClr val="accent6">
                              <a:lumMod val="75000"/>
                            </a:schemeClr>
                          </a:solidFill>
                          <a:latin typeface="+mn-lt"/>
                          <a:ea typeface="+mn-ea"/>
                          <a:cs typeface="+mn-cs"/>
                        </a:rPr>
                        <a:t>Ctrl</a:t>
                      </a:r>
                      <a:r>
                        <a:rPr lang="de-AT" sz="1200" kern="1200" baseline="0" dirty="0" smtClean="0">
                          <a:solidFill>
                            <a:schemeClr val="accent6">
                              <a:lumMod val="75000"/>
                            </a:schemeClr>
                          </a:solidFill>
                          <a:latin typeface="+mn-lt"/>
                          <a:ea typeface="+mn-ea"/>
                          <a:cs typeface="+mn-cs"/>
                        </a:rPr>
                        <a:t> Alt </a:t>
                      </a:r>
                      <a:r>
                        <a:rPr lang="de-AT" sz="1200" kern="1200" baseline="0" dirty="0" smtClean="0">
                          <a:solidFill>
                            <a:schemeClr val="accent6">
                              <a:lumMod val="75000"/>
                            </a:schemeClr>
                          </a:solidFill>
                          <a:latin typeface="+mj-lt"/>
                          <a:ea typeface="+mn-ea"/>
                          <a:cs typeface="+mn-cs"/>
                        </a:rPr>
                        <a:t>Num9</a:t>
                      </a:r>
                      <a:endParaRPr lang="de-AT" sz="1200" kern="1200" dirty="0" smtClean="0">
                        <a:solidFill>
                          <a:schemeClr val="accent6">
                            <a:lumMod val="75000"/>
                          </a:schemeClr>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bl>
          </a:graphicData>
        </a:graphic>
      </p:graphicFrame>
      <p:graphicFrame>
        <p:nvGraphicFramePr>
          <p:cNvPr id="38" name="Tabelle 37"/>
          <p:cNvGraphicFramePr>
            <a:graphicFrameLocks noGrp="1"/>
          </p:cNvGraphicFramePr>
          <p:nvPr>
            <p:extLst>
              <p:ext uri="{D42A27DB-BD31-4B8C-83A1-F6EECF244321}">
                <p14:modId xmlns:p14="http://schemas.microsoft.com/office/powerpoint/2010/main" val="529674426"/>
              </p:ext>
            </p:extLst>
          </p:nvPr>
        </p:nvGraphicFramePr>
        <p:xfrm>
          <a:off x="219075" y="6609184"/>
          <a:ext cx="2993901" cy="2225040"/>
        </p:xfrm>
        <a:graphic>
          <a:graphicData uri="http://schemas.openxmlformats.org/drawingml/2006/table">
            <a:tbl>
              <a:tblPr firstRow="1" bandRow="1">
                <a:noFill/>
                <a:tableStyleId>{08FB837D-C827-4EFA-A057-4D05807E0F7C}</a:tableStyleId>
              </a:tblPr>
              <a:tblGrid>
                <a:gridCol w="2057797"/>
                <a:gridCol w="936104"/>
              </a:tblGrid>
              <a:tr h="0">
                <a:tc gridSpan="2">
                  <a:txBody>
                    <a:bodyPr/>
                    <a:lstStyle/>
                    <a:p>
                      <a:pPr algn="ctr"/>
                      <a:r>
                        <a:rPr lang="de-AT" sz="1400" dirty="0" smtClean="0">
                          <a:solidFill>
                            <a:schemeClr val="bg1">
                              <a:lumMod val="85000"/>
                            </a:schemeClr>
                          </a:solidFill>
                          <a:latin typeface="+mj-lt"/>
                        </a:rPr>
                        <a:t>GAME DEBUG</a:t>
                      </a:r>
                      <a:endParaRPr lang="de-AT" sz="1400" dirty="0">
                        <a:solidFill>
                          <a:schemeClr val="bg1">
                            <a:lumMod val="8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820000"/>
                    </a:solidFill>
                  </a:tcPr>
                </a:tc>
                <a:tc hMerge="1">
                  <a:txBody>
                    <a:bodyPr/>
                    <a:lstStyle/>
                    <a:p>
                      <a:endParaRPr lang="de-AT"/>
                    </a:p>
                  </a:txBody>
                  <a:tcPr/>
                </a:tc>
              </a:tr>
              <a:tr h="0">
                <a:tc>
                  <a:txBody>
                    <a:bodyPr/>
                    <a:lstStyle/>
                    <a:p>
                      <a:r>
                        <a:rPr lang="de-AT" sz="1200" dirty="0" err="1" smtClean="0">
                          <a:solidFill>
                            <a:schemeClr val="accent6">
                              <a:lumMod val="75000"/>
                            </a:schemeClr>
                          </a:solidFill>
                          <a:latin typeface="+mj-lt"/>
                        </a:rPr>
                        <a:t>Signalling</a:t>
                      </a:r>
                      <a:endParaRPr lang="de-AT" sz="1200" dirty="0">
                        <a:solidFill>
                          <a:schemeClr val="accent6">
                            <a:lumMod val="75000"/>
                          </a:schemeClr>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pPr algn="ctr"/>
                      <a:r>
                        <a:rPr lang="de-AT" sz="1200" dirty="0" err="1" smtClean="0">
                          <a:solidFill>
                            <a:schemeClr val="accent6">
                              <a:lumMod val="75000"/>
                            </a:schemeClr>
                          </a:solidFill>
                          <a:latin typeface="+mj-lt"/>
                        </a:rPr>
                        <a:t>Ctrl</a:t>
                      </a:r>
                      <a:r>
                        <a:rPr lang="de-AT" sz="1200" dirty="0" smtClean="0">
                          <a:solidFill>
                            <a:schemeClr val="accent6">
                              <a:lumMod val="75000"/>
                            </a:schemeClr>
                          </a:solidFill>
                          <a:latin typeface="+mj-lt"/>
                        </a:rPr>
                        <a:t> Alt F11</a:t>
                      </a:r>
                      <a:endParaRPr lang="de-AT" sz="1200" dirty="0">
                        <a:solidFill>
                          <a:schemeClr val="accent6">
                            <a:lumMod val="75000"/>
                          </a:schemeClr>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r>
              <a:tr h="0">
                <a:tc>
                  <a:txBody>
                    <a:bodyPr/>
                    <a:lstStyle/>
                    <a:p>
                      <a:r>
                        <a:rPr lang="de-AT" sz="1200" dirty="0" smtClean="0">
                          <a:solidFill>
                            <a:srgbClr val="984807"/>
                          </a:solidFill>
                          <a:latin typeface="+mj-lt"/>
                        </a:rPr>
                        <a:t>Tracks</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rgbClr val="E46C0A"/>
                    </a:solidFill>
                  </a:tcPr>
                </a:tc>
                <a:tc>
                  <a:txBody>
                    <a:bodyPr/>
                    <a:lstStyle/>
                    <a:p>
                      <a:pPr algn="ctr"/>
                      <a:r>
                        <a:rPr lang="de-AT" sz="1200" dirty="0" err="1" smtClean="0">
                          <a:solidFill>
                            <a:srgbClr val="984807"/>
                          </a:solidFill>
                          <a:latin typeface="+mj-lt"/>
                        </a:rPr>
                        <a:t>Ctrl</a:t>
                      </a:r>
                      <a:r>
                        <a:rPr lang="de-AT" sz="1200" dirty="0" smtClean="0">
                          <a:solidFill>
                            <a:srgbClr val="984807"/>
                          </a:solidFill>
                          <a:latin typeface="+mj-lt"/>
                        </a:rPr>
                        <a:t> Alt F6</a:t>
                      </a:r>
                      <a:endParaRPr lang="de-AT" sz="1200" dirty="0">
                        <a:solidFill>
                          <a:srgbClr val="984807"/>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rgbClr val="E46C0A"/>
                    </a:solidFill>
                  </a:tcPr>
                </a:tc>
              </a:tr>
              <a:tr h="0">
                <a:tc>
                  <a:txBody>
                    <a:bodyPr/>
                    <a:lstStyle/>
                    <a:p>
                      <a:r>
                        <a:rPr lang="de-AT" sz="1200" dirty="0" err="1" smtClean="0">
                          <a:solidFill>
                            <a:srgbClr val="E46C0A"/>
                          </a:solidFill>
                          <a:latin typeface="+mj-lt"/>
                        </a:rPr>
                        <a:t>Weather</a:t>
                      </a:r>
                      <a:r>
                        <a:rPr lang="de-AT" sz="1200" baseline="0" dirty="0" smtClean="0">
                          <a:solidFill>
                            <a:srgbClr val="E46C0A"/>
                          </a:solidFill>
                          <a:latin typeface="+mj-lt"/>
                        </a:rPr>
                        <a:t> Change</a:t>
                      </a:r>
                      <a:endParaRPr lang="de-AT" sz="1200" dirty="0" smtClean="0">
                        <a:solidFill>
                          <a:srgbClr val="E46C0A"/>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Alt P</a:t>
                      </a:r>
                      <a:endParaRPr lang="de-AT" sz="1200" dirty="0">
                        <a:solidFill>
                          <a:srgbClr val="E46C0A"/>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984807"/>
                    </a:solidFill>
                  </a:tcPr>
                </a:tc>
              </a:tr>
              <a:tr h="0">
                <a:tc>
                  <a:txBody>
                    <a:bodyPr/>
                    <a:lstStyle/>
                    <a:p>
                      <a:r>
                        <a:rPr lang="de-AT" sz="1200" dirty="0" smtClean="0">
                          <a:solidFill>
                            <a:srgbClr val="984807"/>
                          </a:solidFill>
                          <a:latin typeface="+mj-lt"/>
                        </a:rPr>
                        <a:t>Keyboard Layout</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E46C0A"/>
                    </a:solidFill>
                  </a:tcPr>
                </a:tc>
                <a:tc>
                  <a:txBody>
                    <a:bodyPr/>
                    <a:lstStyle/>
                    <a:p>
                      <a:pPr algn="ctr"/>
                      <a:r>
                        <a:rPr lang="de-AT" sz="1200" dirty="0" smtClean="0">
                          <a:solidFill>
                            <a:srgbClr val="984807"/>
                          </a:solidFill>
                          <a:latin typeface="+mj-lt"/>
                        </a:rPr>
                        <a:t>Alt F1</a:t>
                      </a:r>
                      <a:endParaRPr lang="de-AT" sz="1200" dirty="0">
                        <a:solidFill>
                          <a:srgbClr val="984807"/>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E46C0A"/>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rgbClr val="E46C0A"/>
                          </a:solidFill>
                          <a:latin typeface="+mn-lt"/>
                          <a:ea typeface="+mn-ea"/>
                          <a:cs typeface="+mn-cs"/>
                        </a:rPr>
                        <a:t>Lock </a:t>
                      </a:r>
                      <a:r>
                        <a:rPr lang="de-AT" sz="1200" kern="1200" dirty="0" err="1" smtClean="0">
                          <a:solidFill>
                            <a:srgbClr val="E46C0A"/>
                          </a:solidFill>
                          <a:latin typeface="+mn-lt"/>
                          <a:ea typeface="+mn-ea"/>
                          <a:cs typeface="+mn-cs"/>
                        </a:rPr>
                        <a:t>Shadows</a:t>
                      </a:r>
                      <a:endParaRPr lang="de-AT" sz="1200" kern="1200" dirty="0" smtClean="0">
                        <a:solidFill>
                          <a:srgbClr val="E46C0A"/>
                        </a:solidFill>
                        <a:latin typeface="+mn-lt"/>
                        <a:ea typeface="+mn-ea"/>
                        <a:cs typeface="+mn-cs"/>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Alt S</a:t>
                      </a:r>
                      <a:endParaRPr lang="de-AT" sz="1200" dirty="0">
                        <a:solidFill>
                          <a:srgbClr val="E46C0A"/>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984807"/>
                    </a:solidFill>
                  </a:tcPr>
                </a:tc>
              </a:tr>
              <a:tr h="0">
                <a:tc>
                  <a:txBody>
                    <a:bodyPr/>
                    <a:lstStyle/>
                    <a:p>
                      <a:r>
                        <a:rPr lang="de-AT" sz="1200" dirty="0" smtClean="0">
                          <a:solidFill>
                            <a:srgbClr val="984807"/>
                          </a:solidFill>
                          <a:latin typeface="+mj-lt"/>
                        </a:rPr>
                        <a:t>Logger</a:t>
                      </a:r>
                      <a:endParaRPr lang="de-AT" sz="1200" dirty="0">
                        <a:solidFill>
                          <a:srgbClr val="984807"/>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E46C0A"/>
                    </a:solidFill>
                  </a:tcPr>
                </a:tc>
                <a:tc>
                  <a:txBody>
                    <a:bodyPr/>
                    <a:lstStyle/>
                    <a:p>
                      <a:pPr algn="ctr"/>
                      <a:r>
                        <a:rPr lang="de-AT" sz="1200" dirty="0" smtClean="0">
                          <a:solidFill>
                            <a:srgbClr val="984807"/>
                          </a:solidFill>
                          <a:latin typeface="+mj-lt"/>
                        </a:rPr>
                        <a:t>F12</a:t>
                      </a:r>
                      <a:endParaRPr lang="de-AT" sz="1200" dirty="0">
                        <a:solidFill>
                          <a:srgbClr val="984807"/>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rgbClr val="E46C0A"/>
                    </a:solidFill>
                  </a:tcPr>
                </a:tc>
              </a:tr>
              <a:tr h="0">
                <a:tc>
                  <a:txBody>
                    <a:bodyPr/>
                    <a:lstStyle/>
                    <a:p>
                      <a:r>
                        <a:rPr lang="de-AT" sz="1200" dirty="0" smtClean="0">
                          <a:solidFill>
                            <a:srgbClr val="E46C0A"/>
                          </a:solidFill>
                          <a:latin typeface="+mj-lt"/>
                        </a:rPr>
                        <a:t>Log </a:t>
                      </a:r>
                      <a:r>
                        <a:rPr lang="de-AT" sz="1200" dirty="0" err="1" smtClean="0">
                          <a:solidFill>
                            <a:srgbClr val="E46C0A"/>
                          </a:solidFill>
                          <a:latin typeface="+mj-lt"/>
                        </a:rPr>
                        <a:t>Render</a:t>
                      </a:r>
                      <a:r>
                        <a:rPr lang="de-AT" sz="1200" dirty="0" smtClean="0">
                          <a:solidFill>
                            <a:srgbClr val="E46C0A"/>
                          </a:solidFill>
                          <a:latin typeface="+mj-lt"/>
                        </a:rPr>
                        <a:t> Frame</a:t>
                      </a: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c>
                  <a:txBody>
                    <a:bodyPr/>
                    <a:lstStyle/>
                    <a:p>
                      <a:pPr algn="ctr"/>
                      <a:r>
                        <a:rPr lang="de-AT" sz="1200" dirty="0" smtClean="0">
                          <a:solidFill>
                            <a:srgbClr val="E46C0A"/>
                          </a:solidFill>
                          <a:latin typeface="+mj-lt"/>
                        </a:rPr>
                        <a:t>Alt F12</a:t>
                      </a:r>
                      <a:endParaRPr lang="de-AT" sz="1200" dirty="0">
                        <a:solidFill>
                          <a:srgbClr val="E46C0A"/>
                        </a:solidFill>
                        <a:latin typeface="+mj-lt"/>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984807"/>
                    </a:solidFill>
                  </a:tcPr>
                </a:tc>
              </a:tr>
            </a:tbl>
          </a:graphicData>
        </a:graphic>
      </p:graphicFrame>
    </p:spTree>
    <p:extLst>
      <p:ext uri="{BB962C8B-B14F-4D97-AF65-F5344CB8AC3E}">
        <p14:creationId xmlns:p14="http://schemas.microsoft.com/office/powerpoint/2010/main" val="2419823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5" y="56456"/>
            <a:ext cx="656801" cy="656801"/>
          </a:xfrm>
          <a:prstGeom prst="rect">
            <a:avLst/>
          </a:prstGeom>
        </p:spPr>
      </p:pic>
      <p:sp>
        <p:nvSpPr>
          <p:cNvPr id="3" name="Textfeld 2"/>
          <p:cNvSpPr txBox="1"/>
          <p:nvPr/>
        </p:nvSpPr>
        <p:spPr>
          <a:xfrm>
            <a:off x="595250" y="0"/>
            <a:ext cx="6262749" cy="646331"/>
          </a:xfrm>
          <a:prstGeom prst="rect">
            <a:avLst/>
          </a:prstGeom>
          <a:noFill/>
        </p:spPr>
        <p:txBody>
          <a:bodyPr wrap="square" rtlCol="0">
            <a:spAutoFit/>
          </a:bodyPr>
          <a:lstStyle/>
          <a:p>
            <a:r>
              <a:rPr lang="de-AT" sz="1600" b="1" dirty="0">
                <a:solidFill>
                  <a:srgbClr val="820000"/>
                </a:solidFill>
                <a:latin typeface="+mj-lt"/>
              </a:rPr>
              <a:t>OPEN </a:t>
            </a:r>
            <a:r>
              <a:rPr lang="de-AT" sz="1600" b="1" dirty="0" smtClean="0">
                <a:solidFill>
                  <a:srgbClr val="820000"/>
                </a:solidFill>
                <a:latin typeface="+mj-lt"/>
              </a:rPr>
              <a:t>RAILS</a:t>
            </a:r>
          </a:p>
          <a:p>
            <a:r>
              <a:rPr lang="de-AT" b="1" dirty="0" smtClean="0">
                <a:solidFill>
                  <a:srgbClr val="820000"/>
                </a:solidFill>
                <a:latin typeface="+mj-lt"/>
              </a:rPr>
              <a:t>                   </a:t>
            </a:r>
            <a:r>
              <a:rPr lang="de-AT" sz="2000" b="1" dirty="0" smtClean="0">
                <a:solidFill>
                  <a:srgbClr val="820000"/>
                </a:solidFill>
                <a:latin typeface="+mj-lt"/>
              </a:rPr>
              <a:t>German Keyboard Guide</a:t>
            </a:r>
            <a:endParaRPr lang="de-AT" sz="2000" dirty="0">
              <a:solidFill>
                <a:srgbClr val="820000"/>
              </a:solidFill>
              <a:latin typeface="+mj-lt"/>
            </a:endParaRPr>
          </a:p>
        </p:txBody>
      </p:sp>
      <p:sp>
        <p:nvSpPr>
          <p:cNvPr id="4" name="Textfeld 3"/>
          <p:cNvSpPr txBox="1"/>
          <p:nvPr/>
        </p:nvSpPr>
        <p:spPr>
          <a:xfrm>
            <a:off x="3429000" y="15513"/>
            <a:ext cx="3429000" cy="438582"/>
          </a:xfrm>
          <a:prstGeom prst="rect">
            <a:avLst/>
          </a:prstGeom>
          <a:noFill/>
        </p:spPr>
        <p:txBody>
          <a:bodyPr wrap="square" rtlCol="0">
            <a:spAutoFit/>
          </a:bodyPr>
          <a:lstStyle/>
          <a:p>
            <a:pPr algn="r"/>
            <a:r>
              <a:rPr lang="de-AT" sz="750" dirty="0" err="1" smtClean="0">
                <a:solidFill>
                  <a:schemeClr val="bg1">
                    <a:lumMod val="65000"/>
                  </a:schemeClr>
                </a:solidFill>
                <a:latin typeface="+mj-lt"/>
              </a:rPr>
              <a:t>Written</a:t>
            </a:r>
            <a:r>
              <a:rPr lang="de-AT" sz="750" dirty="0" smtClean="0">
                <a:solidFill>
                  <a:schemeClr val="bg1">
                    <a:lumMod val="65000"/>
                  </a:schemeClr>
                </a:solidFill>
                <a:latin typeface="+mj-lt"/>
              </a:rPr>
              <a:t> </a:t>
            </a:r>
            <a:r>
              <a:rPr lang="de-AT" sz="750" dirty="0" err="1" smtClean="0">
                <a:solidFill>
                  <a:schemeClr val="bg1">
                    <a:lumMod val="65000"/>
                  </a:schemeClr>
                </a:solidFill>
                <a:latin typeface="+mj-lt"/>
              </a:rPr>
              <a:t>for</a:t>
            </a:r>
            <a:r>
              <a:rPr lang="de-AT" sz="750" dirty="0" smtClean="0">
                <a:solidFill>
                  <a:schemeClr val="bg1">
                    <a:lumMod val="65000"/>
                  </a:schemeClr>
                </a:solidFill>
                <a:latin typeface="+mj-lt"/>
              </a:rPr>
              <a:t> </a:t>
            </a:r>
            <a:r>
              <a:rPr lang="de-AT" sz="750" i="1" dirty="0" smtClean="0">
                <a:solidFill>
                  <a:schemeClr val="bg1">
                    <a:lumMod val="65000"/>
                  </a:schemeClr>
                </a:solidFill>
                <a:latin typeface="+mj-lt"/>
              </a:rPr>
              <a:t>Open </a:t>
            </a:r>
            <a:r>
              <a:rPr lang="de-AT" sz="750" i="1" dirty="0" err="1" smtClean="0">
                <a:solidFill>
                  <a:schemeClr val="bg1">
                    <a:lumMod val="65000"/>
                  </a:schemeClr>
                </a:solidFill>
                <a:latin typeface="+mj-lt"/>
              </a:rPr>
              <a:t>Rails</a:t>
            </a:r>
            <a:r>
              <a:rPr lang="de-AT" sz="750" dirty="0" smtClean="0">
                <a:solidFill>
                  <a:schemeClr val="bg1">
                    <a:lumMod val="65000"/>
                  </a:schemeClr>
                </a:solidFill>
                <a:latin typeface="+mj-lt"/>
              </a:rPr>
              <a:t> Version 0.9.0</a:t>
            </a:r>
          </a:p>
          <a:p>
            <a:pPr algn="r"/>
            <a:r>
              <a:rPr lang="de-AT" sz="750" dirty="0" smtClean="0">
                <a:solidFill>
                  <a:schemeClr val="bg1">
                    <a:lumMod val="65000"/>
                  </a:schemeClr>
                </a:solidFill>
                <a:latin typeface="+mj-lt"/>
              </a:rPr>
              <a:t>Version 1.3e, Jul. 19, 2013</a:t>
            </a:r>
          </a:p>
          <a:p>
            <a:pPr algn="r"/>
            <a:r>
              <a:rPr lang="de-AT" sz="750" dirty="0" err="1" smtClean="0">
                <a:solidFill>
                  <a:schemeClr val="bg1">
                    <a:lumMod val="50000"/>
                  </a:schemeClr>
                </a:solidFill>
                <a:latin typeface="+mj-lt"/>
              </a:rPr>
              <a:t>Written</a:t>
            </a:r>
            <a:r>
              <a:rPr lang="de-AT" sz="750" dirty="0" smtClean="0">
                <a:solidFill>
                  <a:schemeClr val="bg1">
                    <a:lumMod val="50000"/>
                  </a:schemeClr>
                </a:solidFill>
                <a:latin typeface="+mj-lt"/>
              </a:rPr>
              <a:t> by Markus Gelbmann</a:t>
            </a:r>
            <a:endParaRPr lang="de-AT" sz="750" dirty="0">
              <a:solidFill>
                <a:schemeClr val="bg1">
                  <a:lumMod val="50000"/>
                </a:schemeClr>
              </a:solidFill>
              <a:latin typeface="+mj-lt"/>
            </a:endParaRPr>
          </a:p>
        </p:txBody>
      </p:sp>
      <p:sp>
        <p:nvSpPr>
          <p:cNvPr id="6" name="Textfeld 5"/>
          <p:cNvSpPr txBox="1"/>
          <p:nvPr/>
        </p:nvSpPr>
        <p:spPr>
          <a:xfrm>
            <a:off x="4485186" y="9489504"/>
            <a:ext cx="1987200" cy="276999"/>
          </a:xfrm>
          <a:prstGeom prst="rect">
            <a:avLst/>
          </a:prstGeom>
          <a:gradFill>
            <a:gsLst>
              <a:gs pos="27000">
                <a:srgbClr val="820000"/>
              </a:gs>
              <a:gs pos="0">
                <a:srgbClr val="820000"/>
              </a:gs>
              <a:gs pos="100000">
                <a:srgbClr val="FFFFFF">
                  <a:alpha val="0"/>
                </a:srgbClr>
              </a:gs>
            </a:gsLst>
            <a:lin ang="7200000" scaled="0"/>
          </a:gradFill>
          <a:ln>
            <a:solidFill>
              <a:schemeClr val="bg2">
                <a:lumMod val="10000"/>
              </a:schemeClr>
            </a:solidFill>
          </a:ln>
        </p:spPr>
        <p:txBody>
          <a:bodyPr wrap="square" rtlCol="0">
            <a:spAutoFit/>
          </a:bodyPr>
          <a:lstStyle/>
          <a:p>
            <a:pPr algn="r"/>
            <a:r>
              <a:rPr lang="de-AT" sz="1200" b="1" dirty="0" smtClean="0">
                <a:solidFill>
                  <a:schemeClr val="bg1">
                    <a:lumMod val="85000"/>
                  </a:schemeClr>
                </a:solidFill>
                <a:latin typeface="+mj-lt"/>
              </a:rPr>
              <a:t>Page 3 of 3</a:t>
            </a:r>
            <a:endParaRPr lang="de-AT" sz="1200" b="1" dirty="0">
              <a:solidFill>
                <a:schemeClr val="bg1">
                  <a:lumMod val="85000"/>
                </a:schemeClr>
              </a:solidFill>
              <a:latin typeface="+mj-lt"/>
            </a:endParaRPr>
          </a:p>
        </p:txBody>
      </p:sp>
      <p:graphicFrame>
        <p:nvGraphicFramePr>
          <p:cNvPr id="9" name="Tabelle 8"/>
          <p:cNvGraphicFramePr>
            <a:graphicFrameLocks noGrp="1"/>
          </p:cNvGraphicFramePr>
          <p:nvPr>
            <p:extLst>
              <p:ext uri="{D42A27DB-BD31-4B8C-83A1-F6EECF244321}">
                <p14:modId xmlns:p14="http://schemas.microsoft.com/office/powerpoint/2010/main" val="4108394138"/>
              </p:ext>
            </p:extLst>
          </p:nvPr>
        </p:nvGraphicFramePr>
        <p:xfrm>
          <a:off x="404664" y="848544"/>
          <a:ext cx="6048672" cy="2016760"/>
        </p:xfrm>
        <a:graphic>
          <a:graphicData uri="http://schemas.openxmlformats.org/drawingml/2006/table">
            <a:tbl>
              <a:tblPr firstRow="1" bandRow="1">
                <a:noFill/>
                <a:tableStyleId>{08FB837D-C827-4EFA-A057-4D05807E0F7C}</a:tableStyleId>
              </a:tblPr>
              <a:tblGrid>
                <a:gridCol w="426964"/>
                <a:gridCol w="5621708"/>
              </a:tblGrid>
              <a:tr h="370840">
                <a:tc gridSpan="2">
                  <a:txBody>
                    <a:bodyPr/>
                    <a:lstStyle/>
                    <a:p>
                      <a:pPr algn="ctr"/>
                      <a:r>
                        <a:rPr lang="de-AT" sz="1400" dirty="0" smtClean="0">
                          <a:solidFill>
                            <a:schemeClr val="bg1"/>
                          </a:solidFill>
                          <a:latin typeface="+mj-lt"/>
                        </a:rPr>
                        <a:t>End Notes</a:t>
                      </a:r>
                      <a:endParaRPr lang="de-AT" sz="1400" dirty="0">
                        <a:solidFill>
                          <a:schemeClr val="bg1"/>
                        </a:solidFill>
                        <a:latin typeface="+mj-lt"/>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gradFill>
                      <a:gsLst>
                        <a:gs pos="100000">
                          <a:srgbClr val="820000"/>
                        </a:gs>
                        <a:gs pos="92000">
                          <a:srgbClr val="820000"/>
                        </a:gs>
                        <a:gs pos="0">
                          <a:schemeClr val="bg1"/>
                        </a:gs>
                      </a:gsLst>
                      <a:lin ang="7200000" scaled="0"/>
                    </a:gradFill>
                  </a:tcPr>
                </a:tc>
                <a:tc hMerge="1">
                  <a:txBody>
                    <a:bodyPr/>
                    <a:lstStyle/>
                    <a:p>
                      <a:endParaRPr lang="de-AT"/>
                    </a:p>
                  </a:txBody>
                  <a:tcPr/>
                </a:tc>
              </a:tr>
              <a:tr h="0">
                <a:tc>
                  <a:txBody>
                    <a:bodyPr/>
                    <a:lstStyle/>
                    <a:p>
                      <a:pPr algn="ctr"/>
                      <a:r>
                        <a:rPr lang="de-AT" sz="1200" dirty="0" smtClean="0">
                          <a:solidFill>
                            <a:schemeClr val="accent6">
                              <a:lumMod val="75000"/>
                            </a:schemeClr>
                          </a:solidFill>
                        </a:rPr>
                        <a:t>1</a:t>
                      </a:r>
                      <a:endParaRPr lang="de-AT" sz="1200" dirty="0">
                        <a:solidFill>
                          <a:schemeClr val="accent6">
                            <a:lumMod val="75000"/>
                          </a:schemeClr>
                        </a:solidFill>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smtClean="0">
                          <a:solidFill>
                            <a:schemeClr val="accent6">
                              <a:lumMod val="75000"/>
                            </a:schemeClr>
                          </a:solidFill>
                        </a:rPr>
                        <a:t>„+“ </a:t>
                      </a:r>
                      <a:r>
                        <a:rPr lang="de-AT" sz="1200" dirty="0" err="1" smtClean="0">
                          <a:solidFill>
                            <a:schemeClr val="accent6">
                              <a:lumMod val="75000"/>
                            </a:schemeClr>
                          </a:solidFill>
                        </a:rPr>
                        <a:t>relates</a:t>
                      </a:r>
                      <a:r>
                        <a:rPr lang="de-AT" sz="1200" dirty="0" smtClean="0">
                          <a:solidFill>
                            <a:schemeClr val="accent6">
                              <a:lumMod val="75000"/>
                            </a:schemeClr>
                          </a:solidFill>
                        </a:rPr>
                        <a:t> to the </a:t>
                      </a:r>
                      <a:r>
                        <a:rPr lang="de-AT" sz="1200" dirty="0" err="1" smtClean="0">
                          <a:solidFill>
                            <a:schemeClr val="accent6">
                              <a:lumMod val="75000"/>
                            </a:schemeClr>
                          </a:solidFill>
                        </a:rPr>
                        <a:t>key</a:t>
                      </a:r>
                      <a:r>
                        <a:rPr lang="de-AT" sz="1200" dirty="0" smtClean="0">
                          <a:solidFill>
                            <a:schemeClr val="accent6">
                              <a:lumMod val="75000"/>
                            </a:schemeClr>
                          </a:solidFill>
                        </a:rPr>
                        <a:t> </a:t>
                      </a:r>
                      <a:r>
                        <a:rPr lang="de-AT" sz="1200" dirty="0" err="1" smtClean="0">
                          <a:solidFill>
                            <a:schemeClr val="accent6">
                              <a:lumMod val="75000"/>
                            </a:schemeClr>
                          </a:solidFill>
                        </a:rPr>
                        <a:t>near</a:t>
                      </a:r>
                      <a:r>
                        <a:rPr lang="de-AT" sz="1200" dirty="0" smtClean="0">
                          <a:solidFill>
                            <a:schemeClr val="accent6">
                              <a:lumMod val="75000"/>
                            </a:schemeClr>
                          </a:solidFill>
                        </a:rPr>
                        <a:t> the ENTER </a:t>
                      </a:r>
                      <a:r>
                        <a:rPr lang="de-AT" sz="1200" dirty="0" err="1" smtClean="0">
                          <a:solidFill>
                            <a:schemeClr val="accent6">
                              <a:lumMod val="75000"/>
                            </a:schemeClr>
                          </a:solidFill>
                        </a:rPr>
                        <a:t>key</a:t>
                      </a:r>
                      <a:r>
                        <a:rPr lang="de-AT" sz="1200" dirty="0" smtClean="0">
                          <a:solidFill>
                            <a:schemeClr val="accent6">
                              <a:lumMod val="75000"/>
                            </a:schemeClr>
                          </a:solidFill>
                        </a:rPr>
                        <a:t>,</a:t>
                      </a:r>
                      <a:r>
                        <a:rPr lang="de-AT" sz="1200" baseline="0" dirty="0" smtClean="0">
                          <a:solidFill>
                            <a:schemeClr val="accent6">
                              <a:lumMod val="75000"/>
                            </a:schemeClr>
                          </a:solidFill>
                        </a:rPr>
                        <a:t> NOT to the </a:t>
                      </a:r>
                      <a:r>
                        <a:rPr lang="de-AT" sz="1200" baseline="0" dirty="0" err="1" smtClean="0">
                          <a:solidFill>
                            <a:schemeClr val="accent6">
                              <a:lumMod val="75000"/>
                            </a:schemeClr>
                          </a:solidFill>
                        </a:rPr>
                        <a:t>NumPad</a:t>
                      </a:r>
                      <a:r>
                        <a:rPr lang="de-AT" sz="1200" baseline="0" dirty="0" smtClean="0">
                          <a:solidFill>
                            <a:schemeClr val="accent6">
                              <a:lumMod val="75000"/>
                            </a:schemeClr>
                          </a:solidFill>
                        </a:rPr>
                        <a:t>!</a:t>
                      </a:r>
                      <a:endParaRPr lang="de-AT" sz="1200" dirty="0">
                        <a:solidFill>
                          <a:schemeClr val="accent6">
                            <a:lumMod val="75000"/>
                          </a:schemeClr>
                        </a:solidFill>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9525" cap="rnd" cmpd="sng" algn="ctr">
                      <a:noFill/>
                      <a:prstDash val="solid"/>
                    </a:lnB>
                    <a:lnTlToBr w="12700" cmpd="sng">
                      <a:noFill/>
                      <a:prstDash val="solid"/>
                    </a:lnTlToBr>
                    <a:lnBlToTr w="12700" cmpd="sng">
                      <a:noFill/>
                      <a:prstDash val="solid"/>
                    </a:lnBlToTr>
                    <a:gradFill>
                      <a:gsLst>
                        <a:gs pos="100000">
                          <a:schemeClr val="accent6">
                            <a:lumMod val="50000"/>
                          </a:schemeClr>
                        </a:gs>
                        <a:gs pos="0">
                          <a:schemeClr val="bg1">
                            <a:alpha val="0"/>
                          </a:schemeClr>
                        </a:gs>
                      </a:gsLst>
                      <a:lin ang="7200000" scaled="0"/>
                    </a:gradFill>
                  </a:tcPr>
                </a:tc>
              </a:tr>
              <a:tr h="0">
                <a:tc>
                  <a:txBody>
                    <a:bodyPr/>
                    <a:lstStyle/>
                    <a:p>
                      <a:pPr algn="ctr"/>
                      <a:r>
                        <a:rPr lang="de-AT" sz="1200" dirty="0" smtClean="0">
                          <a:solidFill>
                            <a:schemeClr val="accent6">
                              <a:lumMod val="50000"/>
                            </a:schemeClr>
                          </a:solidFill>
                        </a:rPr>
                        <a:t>2</a:t>
                      </a:r>
                      <a:endParaRPr lang="de-AT" sz="1200" dirty="0">
                        <a:solidFill>
                          <a:schemeClr val="accent6">
                            <a:lumMod val="50000"/>
                          </a:schemeClr>
                        </a:solidFill>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err="1" smtClean="0">
                          <a:solidFill>
                            <a:schemeClr val="accent6">
                              <a:lumMod val="50000"/>
                            </a:schemeClr>
                          </a:solidFill>
                        </a:rPr>
                        <a:t>Relates</a:t>
                      </a:r>
                      <a:r>
                        <a:rPr lang="de-AT" sz="1200" dirty="0" smtClean="0">
                          <a:solidFill>
                            <a:schemeClr val="accent6">
                              <a:lumMod val="50000"/>
                            </a:schemeClr>
                          </a:solidFill>
                        </a:rPr>
                        <a:t> to „</a:t>
                      </a:r>
                      <a:r>
                        <a:rPr lang="de-AT" sz="1200" dirty="0" err="1" smtClean="0">
                          <a:solidFill>
                            <a:schemeClr val="accent6">
                              <a:lumMod val="50000"/>
                            </a:schemeClr>
                          </a:solidFill>
                        </a:rPr>
                        <a:t>Dot</a:t>
                      </a:r>
                      <a:r>
                        <a:rPr lang="de-AT" sz="1200" dirty="0" smtClean="0">
                          <a:solidFill>
                            <a:schemeClr val="accent6">
                              <a:lumMod val="50000"/>
                            </a:schemeClr>
                          </a:solidFill>
                        </a:rPr>
                        <a:t>“ </a:t>
                      </a:r>
                      <a:r>
                        <a:rPr lang="de-AT" sz="1200" dirty="0" err="1" smtClean="0">
                          <a:solidFill>
                            <a:schemeClr val="accent6">
                              <a:lumMod val="50000"/>
                            </a:schemeClr>
                          </a:solidFill>
                        </a:rPr>
                        <a:t>or</a:t>
                      </a:r>
                      <a:r>
                        <a:rPr lang="de-AT" sz="1200" dirty="0" smtClean="0">
                          <a:solidFill>
                            <a:schemeClr val="accent6">
                              <a:lumMod val="50000"/>
                            </a:schemeClr>
                          </a:solidFill>
                        </a:rPr>
                        <a:t> „</a:t>
                      </a:r>
                      <a:r>
                        <a:rPr lang="de-AT" sz="1200" dirty="0" err="1" smtClean="0">
                          <a:solidFill>
                            <a:schemeClr val="accent6">
                              <a:lumMod val="50000"/>
                            </a:schemeClr>
                          </a:solidFill>
                        </a:rPr>
                        <a:t>Comma</a:t>
                      </a:r>
                      <a:r>
                        <a:rPr lang="de-AT" sz="1200" dirty="0" smtClean="0">
                          <a:solidFill>
                            <a:schemeClr val="accent6">
                              <a:lumMod val="50000"/>
                            </a:schemeClr>
                          </a:solidFill>
                        </a:rPr>
                        <a:t>“ </a:t>
                      </a:r>
                      <a:r>
                        <a:rPr lang="de-AT" sz="1200" dirty="0" err="1" smtClean="0">
                          <a:solidFill>
                            <a:schemeClr val="accent6">
                              <a:lumMod val="50000"/>
                            </a:schemeClr>
                          </a:solidFill>
                        </a:rPr>
                        <a:t>key</a:t>
                      </a:r>
                      <a:r>
                        <a:rPr lang="de-AT" sz="1200" dirty="0" smtClean="0">
                          <a:solidFill>
                            <a:schemeClr val="accent6">
                              <a:lumMod val="50000"/>
                            </a:schemeClr>
                          </a:solidFill>
                        </a:rPr>
                        <a:t>.</a:t>
                      </a:r>
                      <a:endParaRPr lang="de-AT" sz="1200" dirty="0">
                        <a:solidFill>
                          <a:schemeClr val="accent6">
                            <a:lumMod val="50000"/>
                          </a:schemeClr>
                        </a:solidFill>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gradFill>
                      <a:gsLst>
                        <a:gs pos="100000">
                          <a:schemeClr val="accent6">
                            <a:lumMod val="75000"/>
                          </a:schemeClr>
                        </a:gs>
                        <a:gs pos="0">
                          <a:schemeClr val="bg1">
                            <a:alpha val="0"/>
                          </a:schemeClr>
                        </a:gs>
                      </a:gsLst>
                      <a:lin ang="7200000" scaled="0"/>
                    </a:gradFill>
                  </a:tcPr>
                </a:tc>
              </a:tr>
              <a:tr h="0">
                <a:tc>
                  <a:txBody>
                    <a:bodyPr/>
                    <a:lstStyle/>
                    <a:p>
                      <a:pPr algn="ctr"/>
                      <a:r>
                        <a:rPr lang="de-AT" sz="1200" dirty="0" smtClean="0">
                          <a:solidFill>
                            <a:schemeClr val="accent6">
                              <a:lumMod val="75000"/>
                            </a:schemeClr>
                          </a:solidFill>
                        </a:rPr>
                        <a:t>3</a:t>
                      </a:r>
                      <a:endParaRPr lang="de-AT" sz="1200" dirty="0">
                        <a:solidFill>
                          <a:schemeClr val="accent6">
                            <a:lumMod val="75000"/>
                          </a:schemeClr>
                        </a:solidFill>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err="1" smtClean="0">
                          <a:solidFill>
                            <a:schemeClr val="accent6">
                              <a:lumMod val="75000"/>
                            </a:schemeClr>
                          </a:solidFill>
                        </a:rPr>
                        <a:t>Relates</a:t>
                      </a:r>
                      <a:r>
                        <a:rPr lang="de-AT" sz="1200" dirty="0" smtClean="0">
                          <a:solidFill>
                            <a:schemeClr val="accent6">
                              <a:lumMod val="75000"/>
                            </a:schemeClr>
                          </a:solidFill>
                        </a:rPr>
                        <a:t> to „Minus“ </a:t>
                      </a:r>
                      <a:r>
                        <a:rPr lang="de-AT" sz="1200" dirty="0" err="1" smtClean="0">
                          <a:solidFill>
                            <a:schemeClr val="accent6">
                              <a:lumMod val="75000"/>
                            </a:schemeClr>
                          </a:solidFill>
                        </a:rPr>
                        <a:t>key</a:t>
                      </a:r>
                      <a:r>
                        <a:rPr lang="de-AT" sz="1200" dirty="0" smtClean="0">
                          <a:solidFill>
                            <a:schemeClr val="accent6">
                              <a:lumMod val="75000"/>
                            </a:schemeClr>
                          </a:solidFill>
                        </a:rPr>
                        <a:t>.</a:t>
                      </a:r>
                      <a:endParaRPr lang="de-AT" sz="1200" dirty="0">
                        <a:solidFill>
                          <a:schemeClr val="accent6">
                            <a:lumMod val="75000"/>
                          </a:schemeClr>
                        </a:solidFill>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gradFill>
                      <a:gsLst>
                        <a:gs pos="100000">
                          <a:schemeClr val="accent6">
                            <a:lumMod val="50000"/>
                          </a:schemeClr>
                        </a:gs>
                        <a:gs pos="0">
                          <a:schemeClr val="bg1">
                            <a:alpha val="0"/>
                          </a:schemeClr>
                        </a:gs>
                      </a:gsLst>
                      <a:lin ang="7200000" scaled="0"/>
                    </a:gradFill>
                  </a:tcPr>
                </a:tc>
              </a:tr>
              <a:tr h="0">
                <a:tc>
                  <a:txBody>
                    <a:bodyPr/>
                    <a:lstStyle/>
                    <a:p>
                      <a:pPr algn="ctr"/>
                      <a:r>
                        <a:rPr lang="de-AT" sz="1200" dirty="0" smtClean="0">
                          <a:solidFill>
                            <a:schemeClr val="accent6">
                              <a:lumMod val="50000"/>
                            </a:schemeClr>
                          </a:solidFill>
                        </a:rPr>
                        <a:t>4</a:t>
                      </a:r>
                      <a:endParaRPr lang="de-AT" sz="1200" dirty="0">
                        <a:solidFill>
                          <a:schemeClr val="accent6">
                            <a:lumMod val="50000"/>
                          </a:schemeClr>
                        </a:solidFill>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75000"/>
                      </a:schemeClr>
                    </a:solidFill>
                  </a:tcPr>
                </a:tc>
                <a:tc>
                  <a:txBody>
                    <a:bodyPr/>
                    <a:lstStyle/>
                    <a:p>
                      <a:r>
                        <a:rPr lang="de-AT" sz="1200" dirty="0" err="1" smtClean="0">
                          <a:solidFill>
                            <a:schemeClr val="accent6">
                              <a:lumMod val="50000"/>
                            </a:schemeClr>
                          </a:solidFill>
                        </a:rPr>
                        <a:t>Or</a:t>
                      </a:r>
                      <a:r>
                        <a:rPr lang="de-AT" sz="1200" dirty="0" smtClean="0">
                          <a:solidFill>
                            <a:schemeClr val="accent6">
                              <a:lumMod val="50000"/>
                            </a:schemeClr>
                          </a:solidFill>
                        </a:rPr>
                        <a:t> </a:t>
                      </a:r>
                      <a:r>
                        <a:rPr lang="de-AT" sz="1200" dirty="0" err="1" smtClean="0">
                          <a:solidFill>
                            <a:schemeClr val="accent6">
                              <a:lumMod val="50000"/>
                            </a:schemeClr>
                          </a:solidFill>
                        </a:rPr>
                        <a:t>use</a:t>
                      </a:r>
                      <a:r>
                        <a:rPr lang="de-AT" sz="1200" dirty="0" smtClean="0">
                          <a:solidFill>
                            <a:schemeClr val="accent6">
                              <a:lumMod val="50000"/>
                            </a:schemeClr>
                          </a:solidFill>
                        </a:rPr>
                        <a:t> Arrow Keys („</a:t>
                      </a:r>
                      <a:r>
                        <a:rPr lang="de-AT" sz="1200" dirty="0" err="1" smtClean="0">
                          <a:solidFill>
                            <a:schemeClr val="accent6">
                              <a:lumMod val="50000"/>
                            </a:schemeClr>
                          </a:solidFill>
                        </a:rPr>
                        <a:t>Left</a:t>
                      </a:r>
                      <a:r>
                        <a:rPr lang="de-AT" sz="1200" dirty="0" smtClean="0">
                          <a:solidFill>
                            <a:schemeClr val="accent6">
                              <a:lumMod val="50000"/>
                            </a:schemeClr>
                          </a:solidFill>
                        </a:rPr>
                        <a:t>“, „</a:t>
                      </a:r>
                      <a:r>
                        <a:rPr lang="de-AT" sz="1200" dirty="0" err="1" smtClean="0">
                          <a:solidFill>
                            <a:schemeClr val="accent6">
                              <a:lumMod val="50000"/>
                            </a:schemeClr>
                          </a:solidFill>
                        </a:rPr>
                        <a:t>Right</a:t>
                      </a:r>
                      <a:r>
                        <a:rPr lang="de-AT" sz="1200" dirty="0" smtClean="0">
                          <a:solidFill>
                            <a:schemeClr val="accent6">
                              <a:lumMod val="50000"/>
                            </a:schemeClr>
                          </a:solidFill>
                        </a:rPr>
                        <a:t>“, „</a:t>
                      </a:r>
                      <a:r>
                        <a:rPr lang="de-AT" sz="1200" dirty="0" err="1" smtClean="0">
                          <a:solidFill>
                            <a:schemeClr val="accent6">
                              <a:lumMod val="50000"/>
                            </a:schemeClr>
                          </a:solidFill>
                        </a:rPr>
                        <a:t>Up</a:t>
                      </a:r>
                      <a:r>
                        <a:rPr lang="de-AT" sz="1200" dirty="0" smtClean="0">
                          <a:solidFill>
                            <a:schemeClr val="accent6">
                              <a:lumMod val="50000"/>
                            </a:schemeClr>
                          </a:solidFill>
                        </a:rPr>
                        <a:t>“, „Down“).</a:t>
                      </a:r>
                      <a:endParaRPr lang="de-AT" sz="1200" dirty="0">
                        <a:solidFill>
                          <a:schemeClr val="accent6">
                            <a:lumMod val="50000"/>
                          </a:schemeClr>
                        </a:solidFill>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gradFill>
                      <a:gsLst>
                        <a:gs pos="100000">
                          <a:schemeClr val="accent6">
                            <a:lumMod val="75000"/>
                          </a:schemeClr>
                        </a:gs>
                        <a:gs pos="0">
                          <a:schemeClr val="bg1">
                            <a:alpha val="0"/>
                          </a:schemeClr>
                        </a:gs>
                      </a:gsLst>
                      <a:lin ang="7200000" scaled="0"/>
                    </a:gradFill>
                  </a:tcPr>
                </a:tc>
              </a:tr>
              <a:tr h="0">
                <a:tc>
                  <a:txBody>
                    <a:bodyPr/>
                    <a:lstStyle/>
                    <a:p>
                      <a:pPr algn="ctr"/>
                      <a:r>
                        <a:rPr lang="de-AT" sz="1200" dirty="0" smtClean="0">
                          <a:solidFill>
                            <a:schemeClr val="accent6">
                              <a:lumMod val="75000"/>
                            </a:schemeClr>
                          </a:solidFill>
                        </a:rPr>
                        <a:t>5</a:t>
                      </a:r>
                      <a:endParaRPr lang="de-AT" sz="1200" dirty="0">
                        <a:solidFill>
                          <a:schemeClr val="accent6">
                            <a:lumMod val="75000"/>
                          </a:schemeClr>
                        </a:solidFill>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solidFill>
                      <a:schemeClr val="accent6">
                        <a:lumMod val="50000"/>
                      </a:schemeClr>
                    </a:solidFill>
                  </a:tcPr>
                </a:tc>
                <a:tc>
                  <a:txBody>
                    <a:bodyPr/>
                    <a:lstStyle/>
                    <a:p>
                      <a:r>
                        <a:rPr lang="de-AT" sz="1200" dirty="0" smtClean="0">
                          <a:solidFill>
                            <a:schemeClr val="accent6">
                              <a:lumMod val="75000"/>
                            </a:schemeClr>
                          </a:solidFill>
                        </a:rPr>
                        <a:t>Combine</a:t>
                      </a:r>
                      <a:r>
                        <a:rPr lang="de-AT" sz="1200" baseline="0" dirty="0" smtClean="0">
                          <a:solidFill>
                            <a:schemeClr val="accent6">
                              <a:lumMod val="75000"/>
                            </a:schemeClr>
                          </a:solidFill>
                        </a:rPr>
                        <a:t> Pan / </a:t>
                      </a:r>
                      <a:r>
                        <a:rPr lang="de-AT" sz="1200" baseline="0" dirty="0" err="1" smtClean="0">
                          <a:solidFill>
                            <a:schemeClr val="accent6">
                              <a:lumMod val="75000"/>
                            </a:schemeClr>
                          </a:solidFill>
                        </a:rPr>
                        <a:t>Rotate</a:t>
                      </a:r>
                      <a:r>
                        <a:rPr lang="de-AT" sz="1200" baseline="0" dirty="0" smtClean="0">
                          <a:solidFill>
                            <a:schemeClr val="accent6">
                              <a:lumMod val="75000"/>
                            </a:schemeClr>
                          </a:solidFill>
                        </a:rPr>
                        <a:t> </a:t>
                      </a:r>
                      <a:r>
                        <a:rPr lang="de-AT" sz="1200" baseline="0" dirty="0" err="1" smtClean="0">
                          <a:solidFill>
                            <a:schemeClr val="accent6">
                              <a:lumMod val="75000"/>
                            </a:schemeClr>
                          </a:solidFill>
                        </a:rPr>
                        <a:t>Control</a:t>
                      </a:r>
                      <a:r>
                        <a:rPr lang="de-AT" sz="1200" baseline="0" dirty="0" smtClean="0">
                          <a:solidFill>
                            <a:schemeClr val="accent6">
                              <a:lumMod val="75000"/>
                            </a:schemeClr>
                          </a:solidFill>
                        </a:rPr>
                        <a:t> </a:t>
                      </a:r>
                      <a:r>
                        <a:rPr lang="de-AT" sz="1200" baseline="0" dirty="0" err="1" smtClean="0">
                          <a:solidFill>
                            <a:schemeClr val="accent6">
                              <a:lumMod val="75000"/>
                            </a:schemeClr>
                          </a:solidFill>
                        </a:rPr>
                        <a:t>with</a:t>
                      </a:r>
                      <a:r>
                        <a:rPr lang="de-AT" sz="1200" baseline="0" dirty="0" smtClean="0">
                          <a:solidFill>
                            <a:schemeClr val="accent6">
                              <a:lumMod val="75000"/>
                            </a:schemeClr>
                          </a:solidFill>
                        </a:rPr>
                        <a:t> „</a:t>
                      </a:r>
                      <a:r>
                        <a:rPr lang="de-AT" sz="1200" baseline="0" dirty="0" err="1" smtClean="0">
                          <a:solidFill>
                            <a:schemeClr val="accent6">
                              <a:lumMod val="75000"/>
                            </a:schemeClr>
                          </a:solidFill>
                        </a:rPr>
                        <a:t>Ctrl</a:t>
                      </a:r>
                      <a:r>
                        <a:rPr lang="de-AT" sz="1200" baseline="0" dirty="0" smtClean="0">
                          <a:solidFill>
                            <a:schemeClr val="accent6">
                              <a:lumMod val="75000"/>
                            </a:schemeClr>
                          </a:solidFill>
                        </a:rPr>
                        <a:t>“ / „</a:t>
                      </a:r>
                      <a:r>
                        <a:rPr lang="de-AT" sz="1200" baseline="0" dirty="0" err="1" smtClean="0">
                          <a:solidFill>
                            <a:schemeClr val="accent6">
                              <a:lumMod val="75000"/>
                            </a:schemeClr>
                          </a:solidFill>
                        </a:rPr>
                        <a:t>Shift</a:t>
                      </a:r>
                      <a:r>
                        <a:rPr lang="de-AT" sz="1200" baseline="0" dirty="0" smtClean="0">
                          <a:solidFill>
                            <a:schemeClr val="accent6">
                              <a:lumMod val="75000"/>
                            </a:schemeClr>
                          </a:solidFill>
                        </a:rPr>
                        <a:t>“ </a:t>
                      </a:r>
                      <a:r>
                        <a:rPr lang="de-AT" sz="1200" baseline="0" dirty="0" err="1" smtClean="0">
                          <a:solidFill>
                            <a:schemeClr val="accent6">
                              <a:lumMod val="75000"/>
                            </a:schemeClr>
                          </a:solidFill>
                        </a:rPr>
                        <a:t>key</a:t>
                      </a:r>
                      <a:r>
                        <a:rPr lang="de-AT" sz="1200" baseline="0" dirty="0" smtClean="0">
                          <a:solidFill>
                            <a:schemeClr val="accent6">
                              <a:lumMod val="75000"/>
                            </a:schemeClr>
                          </a:solidFill>
                        </a:rPr>
                        <a:t>.</a:t>
                      </a:r>
                      <a:endParaRPr lang="de-AT" sz="1200" dirty="0">
                        <a:solidFill>
                          <a:schemeClr val="accent6">
                            <a:lumMod val="75000"/>
                          </a:schemeClr>
                        </a:solidFill>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9525" cap="rnd" cmpd="sng" algn="ctr">
                      <a:noFill/>
                      <a:prstDash val="solid"/>
                    </a:lnB>
                    <a:lnTlToBr w="12700" cmpd="sng">
                      <a:noFill/>
                      <a:prstDash val="solid"/>
                    </a:lnTlToBr>
                    <a:lnBlToTr w="12700" cmpd="sng">
                      <a:noFill/>
                      <a:prstDash val="solid"/>
                    </a:lnBlToTr>
                    <a:gradFill>
                      <a:gsLst>
                        <a:gs pos="100000">
                          <a:schemeClr val="accent6">
                            <a:lumMod val="50000"/>
                          </a:schemeClr>
                        </a:gs>
                        <a:gs pos="0">
                          <a:schemeClr val="bg1">
                            <a:alpha val="0"/>
                          </a:schemeClr>
                        </a:gs>
                      </a:gsLst>
                      <a:lin ang="7200000" scaled="0"/>
                    </a:gradFill>
                  </a:tcPr>
                </a:tc>
              </a:tr>
              <a:tr h="0">
                <a:tc>
                  <a:txBody>
                    <a:bodyPr/>
                    <a:lstStyle/>
                    <a:p>
                      <a:pPr algn="ctr"/>
                      <a:r>
                        <a:rPr lang="de-AT" sz="1200" dirty="0" smtClean="0">
                          <a:solidFill>
                            <a:schemeClr val="accent6">
                              <a:lumMod val="50000"/>
                            </a:schemeClr>
                          </a:solidFill>
                        </a:rPr>
                        <a:t>6</a:t>
                      </a:r>
                      <a:endParaRPr lang="de-AT" sz="1200" dirty="0">
                        <a:solidFill>
                          <a:schemeClr val="accent6">
                            <a:lumMod val="50000"/>
                          </a:schemeClr>
                        </a:solidFill>
                      </a:endParaRPr>
                    </a:p>
                  </a:txBody>
                  <a:tcPr anchor="ctr">
                    <a:lnL w="12700" cap="flat" cmpd="sng" algn="ctr">
                      <a:solidFill>
                        <a:schemeClr val="bg2">
                          <a:lumMod val="10000"/>
                        </a:schemeClr>
                      </a:solidFill>
                      <a:prstDash val="solid"/>
                      <a:round/>
                      <a:headEnd type="none" w="med" len="med"/>
                      <a:tailEnd type="none" w="med" len="med"/>
                    </a:lnL>
                    <a:lnR w="12700" cap="flat" cmpd="sng" algn="ctr">
                      <a:no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de-AT" sz="1200" dirty="0" smtClean="0">
                          <a:solidFill>
                            <a:schemeClr val="accent6">
                              <a:lumMod val="50000"/>
                            </a:schemeClr>
                          </a:solidFill>
                        </a:rPr>
                        <a:t>„´“ </a:t>
                      </a:r>
                      <a:r>
                        <a:rPr lang="de-AT" sz="1200" dirty="0" err="1" smtClean="0">
                          <a:solidFill>
                            <a:schemeClr val="accent6">
                              <a:lumMod val="50000"/>
                            </a:schemeClr>
                          </a:solidFill>
                        </a:rPr>
                        <a:t>relates</a:t>
                      </a:r>
                      <a:r>
                        <a:rPr lang="de-AT" sz="1200" dirty="0" smtClean="0">
                          <a:solidFill>
                            <a:schemeClr val="accent6">
                              <a:lumMod val="50000"/>
                            </a:schemeClr>
                          </a:solidFill>
                        </a:rPr>
                        <a:t> to the „Apostrophe“ </a:t>
                      </a:r>
                      <a:r>
                        <a:rPr lang="de-AT" sz="1200" dirty="0" err="1" smtClean="0">
                          <a:solidFill>
                            <a:schemeClr val="accent6">
                              <a:lumMod val="50000"/>
                            </a:schemeClr>
                          </a:solidFill>
                        </a:rPr>
                        <a:t>key</a:t>
                      </a:r>
                      <a:r>
                        <a:rPr lang="de-AT" sz="1200" dirty="0" smtClean="0">
                          <a:solidFill>
                            <a:schemeClr val="accent6">
                              <a:lumMod val="50000"/>
                            </a:schemeClr>
                          </a:solidFill>
                        </a:rPr>
                        <a:t> </a:t>
                      </a:r>
                      <a:r>
                        <a:rPr lang="de-AT" sz="1200" dirty="0" err="1" smtClean="0">
                          <a:solidFill>
                            <a:schemeClr val="accent6">
                              <a:lumMod val="50000"/>
                            </a:schemeClr>
                          </a:solidFill>
                        </a:rPr>
                        <a:t>left</a:t>
                      </a:r>
                      <a:r>
                        <a:rPr lang="de-AT" sz="1200" dirty="0" smtClean="0">
                          <a:solidFill>
                            <a:schemeClr val="accent6">
                              <a:lumMod val="50000"/>
                            </a:schemeClr>
                          </a:solidFill>
                        </a:rPr>
                        <a:t> o</a:t>
                      </a:r>
                      <a:r>
                        <a:rPr lang="de-AT" sz="1200" dirty="0" smtClean="0">
                          <a:solidFill>
                            <a:srgbClr val="904406"/>
                          </a:solidFill>
                        </a:rPr>
                        <a:t>f the</a:t>
                      </a:r>
                      <a:r>
                        <a:rPr lang="de-AT" sz="1200" dirty="0" smtClean="0">
                          <a:solidFill>
                            <a:srgbClr val="934607"/>
                          </a:solidFill>
                        </a:rPr>
                        <a:t> „</a:t>
                      </a:r>
                      <a:r>
                        <a:rPr lang="de-AT" sz="1200" dirty="0" err="1" smtClean="0">
                          <a:solidFill>
                            <a:srgbClr val="934607"/>
                          </a:solidFill>
                        </a:rPr>
                        <a:t>Bac</a:t>
                      </a:r>
                      <a:r>
                        <a:rPr lang="de-AT" sz="1200" dirty="0" err="1" smtClean="0">
                          <a:solidFill>
                            <a:srgbClr val="8C4306"/>
                          </a:solidFill>
                        </a:rPr>
                        <a:t>kspace</a:t>
                      </a:r>
                      <a:r>
                        <a:rPr lang="de-AT" sz="1200" dirty="0" smtClean="0">
                          <a:solidFill>
                            <a:srgbClr val="8C4306"/>
                          </a:solidFill>
                        </a:rPr>
                        <a:t>“ </a:t>
                      </a:r>
                      <a:r>
                        <a:rPr lang="de-AT" sz="1200" dirty="0" err="1" smtClean="0">
                          <a:solidFill>
                            <a:srgbClr val="8C4306"/>
                          </a:solidFill>
                        </a:rPr>
                        <a:t>ke</a:t>
                      </a:r>
                      <a:r>
                        <a:rPr lang="de-AT" sz="1200" dirty="0" err="1" smtClean="0">
                          <a:solidFill>
                            <a:srgbClr val="793905"/>
                          </a:solidFill>
                        </a:rPr>
                        <a:t>y</a:t>
                      </a:r>
                      <a:r>
                        <a:rPr lang="de-AT" sz="1200" dirty="0" smtClean="0">
                          <a:solidFill>
                            <a:srgbClr val="793905"/>
                          </a:solidFill>
                        </a:rPr>
                        <a:t>, „ß</a:t>
                      </a:r>
                      <a:r>
                        <a:rPr lang="de-AT" sz="1200" dirty="0" smtClean="0">
                          <a:solidFill>
                            <a:srgbClr val="713605"/>
                          </a:solidFill>
                        </a:rPr>
                        <a:t>“ to </a:t>
                      </a:r>
                      <a:r>
                        <a:rPr lang="de-AT" sz="1200" dirty="0" smtClean="0">
                          <a:solidFill>
                            <a:srgbClr val="793905"/>
                          </a:solidFill>
                        </a:rPr>
                        <a:t>the </a:t>
                      </a:r>
                      <a:r>
                        <a:rPr lang="de-AT" sz="1200" dirty="0" err="1" smtClean="0">
                          <a:solidFill>
                            <a:srgbClr val="793905"/>
                          </a:solidFill>
                        </a:rPr>
                        <a:t>k</a:t>
                      </a:r>
                      <a:r>
                        <a:rPr lang="de-AT" sz="1200" dirty="0" err="1" smtClean="0">
                          <a:solidFill>
                            <a:srgbClr val="642F04"/>
                          </a:solidFill>
                        </a:rPr>
                        <a:t>ey</a:t>
                      </a:r>
                      <a:r>
                        <a:rPr lang="de-AT" sz="1200" dirty="0" smtClean="0">
                          <a:solidFill>
                            <a:srgbClr val="642F04"/>
                          </a:solidFill>
                        </a:rPr>
                        <a:t> </a:t>
                      </a:r>
                      <a:r>
                        <a:rPr lang="de-AT" sz="1200" dirty="0" err="1" smtClean="0">
                          <a:solidFill>
                            <a:srgbClr val="642F04"/>
                          </a:solidFill>
                        </a:rPr>
                        <a:t>le</a:t>
                      </a:r>
                      <a:r>
                        <a:rPr lang="de-AT" sz="1200" dirty="0" err="1" smtClean="0">
                          <a:solidFill>
                            <a:srgbClr val="6B3305"/>
                          </a:solidFill>
                        </a:rPr>
                        <a:t>ft</a:t>
                      </a:r>
                      <a:r>
                        <a:rPr lang="de-AT" sz="1200" dirty="0" smtClean="0">
                          <a:solidFill>
                            <a:srgbClr val="6B3305"/>
                          </a:solidFill>
                        </a:rPr>
                        <a:t> of</a:t>
                      </a:r>
                      <a:r>
                        <a:rPr lang="de-AT" sz="1200" dirty="0" smtClean="0">
                          <a:solidFill>
                            <a:srgbClr val="602E04"/>
                          </a:solidFill>
                        </a:rPr>
                        <a:t> „´“.</a:t>
                      </a:r>
                      <a:endParaRPr lang="de-AT" sz="1200" dirty="0">
                        <a:solidFill>
                          <a:srgbClr val="602E04"/>
                        </a:solidFill>
                      </a:endParaRPr>
                    </a:p>
                  </a:txBody>
                  <a:tcPr anchor="ctr">
                    <a:lnL w="12700" cap="flat" cmpd="sng" algn="ctr">
                      <a:no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9525" cap="rnd" cmpd="sng" algn="ctr">
                      <a:noFill/>
                      <a:prstDash val="soli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gradFill>
                      <a:gsLst>
                        <a:gs pos="100000">
                          <a:schemeClr val="accent6">
                            <a:lumMod val="75000"/>
                          </a:schemeClr>
                        </a:gs>
                        <a:gs pos="0">
                          <a:schemeClr val="bg1">
                            <a:alpha val="0"/>
                          </a:schemeClr>
                        </a:gs>
                      </a:gsLst>
                      <a:lin ang="7200000" scaled="0"/>
                    </a:gradFill>
                  </a:tcPr>
                </a:tc>
              </a:tr>
            </a:tbl>
          </a:graphicData>
        </a:graphic>
      </p:graphicFrame>
      <p:sp>
        <p:nvSpPr>
          <p:cNvPr id="11" name="Textfeld 10"/>
          <p:cNvSpPr txBox="1"/>
          <p:nvPr/>
        </p:nvSpPr>
        <p:spPr>
          <a:xfrm>
            <a:off x="135682" y="3152800"/>
            <a:ext cx="6533678" cy="5455340"/>
          </a:xfrm>
          <a:prstGeom prst="rect">
            <a:avLst/>
          </a:prstGeom>
          <a:noFill/>
        </p:spPr>
        <p:txBody>
          <a:bodyPr wrap="square" rtlCol="0">
            <a:spAutoFit/>
          </a:bodyPr>
          <a:lstStyle/>
          <a:p>
            <a:r>
              <a:rPr lang="en-US" sz="1600" b="1" dirty="0" smtClean="0">
                <a:solidFill>
                  <a:srgbClr val="820000"/>
                </a:solidFill>
                <a:latin typeface="+mj-lt"/>
              </a:rPr>
              <a:t>Legal Stuff:</a:t>
            </a:r>
            <a:endParaRPr lang="en-US" sz="800" dirty="0">
              <a:solidFill>
                <a:schemeClr val="tx1">
                  <a:lumMod val="85000"/>
                  <a:lumOff val="15000"/>
                </a:schemeClr>
              </a:solidFill>
              <a:latin typeface="+mj-lt"/>
            </a:endParaRPr>
          </a:p>
          <a:p>
            <a:r>
              <a:rPr lang="en-US" sz="1600" dirty="0" smtClean="0">
                <a:solidFill>
                  <a:schemeClr val="tx1">
                    <a:lumMod val="85000"/>
                    <a:lumOff val="15000"/>
                  </a:schemeClr>
                </a:solidFill>
                <a:latin typeface="+mj-lt"/>
              </a:rPr>
              <a:t>   </a:t>
            </a:r>
            <a:r>
              <a:rPr lang="en-US" sz="1400" dirty="0" smtClean="0">
                <a:solidFill>
                  <a:schemeClr val="tx1">
                    <a:lumMod val="85000"/>
                    <a:lumOff val="15000"/>
                  </a:schemeClr>
                </a:solidFill>
                <a:latin typeface="+mj-lt"/>
              </a:rPr>
              <a:t>Written by Markus </a:t>
            </a:r>
            <a:r>
              <a:rPr lang="en-US" sz="1400" dirty="0">
                <a:solidFill>
                  <a:schemeClr val="tx1">
                    <a:lumMod val="85000"/>
                    <a:lumOff val="15000"/>
                  </a:schemeClr>
                </a:solidFill>
                <a:latin typeface="+mj-lt"/>
              </a:rPr>
              <a:t>Gelbmann using the original Keyboard </a:t>
            </a:r>
            <a:r>
              <a:rPr lang="en-US" sz="1400" dirty="0" smtClean="0">
                <a:solidFill>
                  <a:schemeClr val="tx1">
                    <a:lumMod val="85000"/>
                    <a:lumOff val="15000"/>
                  </a:schemeClr>
                </a:solidFill>
                <a:latin typeface="+mj-lt"/>
              </a:rPr>
              <a:t>Reference </a:t>
            </a:r>
            <a:r>
              <a:rPr lang="en-US" sz="1400" dirty="0">
                <a:solidFill>
                  <a:schemeClr val="tx1">
                    <a:lumMod val="85000"/>
                    <a:lumOff val="15000"/>
                  </a:schemeClr>
                </a:solidFill>
                <a:latin typeface="+mj-lt"/>
              </a:rPr>
              <a:t>/ </a:t>
            </a:r>
            <a:r>
              <a:rPr lang="en-US" sz="1400" dirty="0" err="1" smtClean="0">
                <a:solidFill>
                  <a:schemeClr val="tx1">
                    <a:lumMod val="85000"/>
                    <a:lumOff val="15000"/>
                  </a:schemeClr>
                </a:solidFill>
                <a:latin typeface="+mj-lt"/>
              </a:rPr>
              <a:t>Quickstart</a:t>
            </a:r>
            <a:r>
              <a:rPr lang="en-US" sz="1400" dirty="0" smtClean="0">
                <a:solidFill>
                  <a:schemeClr val="tx1">
                    <a:lumMod val="85000"/>
                    <a:lumOff val="15000"/>
                  </a:schemeClr>
                </a:solidFill>
                <a:latin typeface="+mj-lt"/>
              </a:rPr>
              <a:t> Guide </a:t>
            </a:r>
            <a:r>
              <a:rPr lang="en-US" sz="1400" dirty="0">
                <a:solidFill>
                  <a:schemeClr val="tx1">
                    <a:lumMod val="85000"/>
                    <a:lumOff val="15000"/>
                  </a:schemeClr>
                </a:solidFill>
                <a:latin typeface="+mj-lt"/>
              </a:rPr>
              <a:t>by </a:t>
            </a:r>
            <a:r>
              <a:rPr lang="en-US" sz="1400" dirty="0" err="1">
                <a:solidFill>
                  <a:schemeClr val="tx1">
                    <a:lumMod val="85000"/>
                    <a:lumOff val="15000"/>
                  </a:schemeClr>
                </a:solidFill>
                <a:latin typeface="+mj-lt"/>
              </a:rPr>
              <a:t>Henk</a:t>
            </a:r>
            <a:r>
              <a:rPr lang="en-US" sz="1400" dirty="0">
                <a:solidFill>
                  <a:schemeClr val="tx1">
                    <a:lumMod val="85000"/>
                    <a:lumOff val="15000"/>
                  </a:schemeClr>
                </a:solidFill>
                <a:latin typeface="+mj-lt"/>
              </a:rPr>
              <a:t> van </a:t>
            </a:r>
            <a:r>
              <a:rPr lang="en-US" sz="1400" dirty="0" err="1" smtClean="0">
                <a:solidFill>
                  <a:schemeClr val="tx1">
                    <a:lumMod val="85000"/>
                    <a:lumOff val="15000"/>
                  </a:schemeClr>
                </a:solidFill>
                <a:latin typeface="+mj-lt"/>
              </a:rPr>
              <a:t>Willigenburg</a:t>
            </a:r>
            <a:r>
              <a:rPr lang="en-US" sz="1400" dirty="0" smtClean="0">
                <a:solidFill>
                  <a:schemeClr val="tx1">
                    <a:lumMod val="85000"/>
                    <a:lumOff val="15000"/>
                  </a:schemeClr>
                </a:solidFill>
                <a:latin typeface="+mj-lt"/>
              </a:rPr>
              <a:t> downloaded </a:t>
            </a:r>
            <a:r>
              <a:rPr lang="en-US" sz="1400" dirty="0">
                <a:solidFill>
                  <a:schemeClr val="tx1">
                    <a:lumMod val="85000"/>
                    <a:lumOff val="15000"/>
                  </a:schemeClr>
                </a:solidFill>
                <a:latin typeface="+mj-lt"/>
              </a:rPr>
              <a:t>from the OR </a:t>
            </a:r>
            <a:r>
              <a:rPr lang="en-US" sz="1400" dirty="0" smtClean="0">
                <a:solidFill>
                  <a:schemeClr val="tx1">
                    <a:lumMod val="85000"/>
                    <a:lumOff val="15000"/>
                  </a:schemeClr>
                </a:solidFill>
                <a:latin typeface="+mj-lt"/>
              </a:rPr>
              <a:t>homepage.</a:t>
            </a:r>
          </a:p>
          <a:p>
            <a:r>
              <a:rPr lang="en-US" sz="1400" dirty="0">
                <a:solidFill>
                  <a:schemeClr val="tx1">
                    <a:lumMod val="85000"/>
                    <a:lumOff val="15000"/>
                  </a:schemeClr>
                </a:solidFill>
                <a:latin typeface="+mj-lt"/>
              </a:rPr>
              <a:t> </a:t>
            </a:r>
            <a:r>
              <a:rPr lang="en-US" sz="1400" dirty="0" smtClean="0">
                <a:solidFill>
                  <a:schemeClr val="tx1">
                    <a:lumMod val="85000"/>
                    <a:lumOff val="15000"/>
                  </a:schemeClr>
                </a:solidFill>
                <a:latin typeface="+mj-lt"/>
              </a:rPr>
              <a:t>  </a:t>
            </a:r>
            <a:r>
              <a:rPr lang="en-US" sz="1400" i="1" dirty="0" smtClean="0">
                <a:solidFill>
                  <a:schemeClr val="tx1">
                    <a:lumMod val="85000"/>
                    <a:lumOff val="15000"/>
                  </a:schemeClr>
                </a:solidFill>
                <a:latin typeface="+mj-lt"/>
              </a:rPr>
              <a:t>Thanks a lot, as this very first documentation on </a:t>
            </a:r>
            <a:r>
              <a:rPr lang="en-US" sz="1400" dirty="0" smtClean="0">
                <a:solidFill>
                  <a:schemeClr val="tx1">
                    <a:lumMod val="85000"/>
                    <a:lumOff val="15000"/>
                  </a:schemeClr>
                </a:solidFill>
                <a:latin typeface="+mj-lt"/>
              </a:rPr>
              <a:t>OR</a:t>
            </a:r>
            <a:r>
              <a:rPr lang="en-US" sz="1400" i="1" dirty="0" smtClean="0">
                <a:solidFill>
                  <a:schemeClr val="tx1">
                    <a:lumMod val="85000"/>
                    <a:lumOff val="15000"/>
                  </a:schemeClr>
                </a:solidFill>
                <a:latin typeface="+mj-lt"/>
              </a:rPr>
              <a:t>´s controls was a great help.</a:t>
            </a:r>
            <a:endParaRPr lang="en-US" sz="1050" dirty="0">
              <a:solidFill>
                <a:schemeClr val="tx1">
                  <a:lumMod val="85000"/>
                  <a:lumOff val="15000"/>
                </a:schemeClr>
              </a:solidFill>
              <a:latin typeface="+mj-lt"/>
            </a:endParaRPr>
          </a:p>
          <a:p>
            <a:endParaRPr lang="en-US" sz="1050" dirty="0" smtClean="0">
              <a:solidFill>
                <a:schemeClr val="tx1">
                  <a:lumMod val="85000"/>
                  <a:lumOff val="15000"/>
                </a:schemeClr>
              </a:solidFill>
              <a:latin typeface="+mj-lt"/>
            </a:endParaRPr>
          </a:p>
          <a:p>
            <a:r>
              <a:rPr lang="de-AT" sz="1600" b="1" dirty="0" smtClean="0">
                <a:solidFill>
                  <a:srgbClr val="820000"/>
                </a:solidFill>
                <a:latin typeface="+mj-lt"/>
              </a:rPr>
              <a:t>Note to </a:t>
            </a:r>
            <a:r>
              <a:rPr lang="de-AT" sz="1600" b="1" dirty="0" err="1" smtClean="0">
                <a:solidFill>
                  <a:srgbClr val="820000"/>
                </a:solidFill>
                <a:latin typeface="+mj-lt"/>
              </a:rPr>
              <a:t>anybody</a:t>
            </a:r>
            <a:r>
              <a:rPr lang="de-AT" sz="1600" b="1" dirty="0" smtClean="0">
                <a:solidFill>
                  <a:srgbClr val="820000"/>
                </a:solidFill>
                <a:latin typeface="+mj-lt"/>
              </a:rPr>
              <a:t> </a:t>
            </a:r>
            <a:r>
              <a:rPr lang="de-AT" sz="1600" b="1" dirty="0" err="1" smtClean="0">
                <a:solidFill>
                  <a:srgbClr val="820000"/>
                </a:solidFill>
                <a:latin typeface="+mj-lt"/>
              </a:rPr>
              <a:t>using</a:t>
            </a:r>
            <a:r>
              <a:rPr lang="de-AT" sz="1600" b="1" dirty="0" smtClean="0">
                <a:solidFill>
                  <a:srgbClr val="820000"/>
                </a:solidFill>
                <a:latin typeface="+mj-lt"/>
              </a:rPr>
              <a:t> a different </a:t>
            </a:r>
            <a:r>
              <a:rPr lang="de-AT" sz="1600" b="1" dirty="0" err="1" smtClean="0">
                <a:solidFill>
                  <a:srgbClr val="820000"/>
                </a:solidFill>
                <a:latin typeface="+mj-lt"/>
              </a:rPr>
              <a:t>keyboard</a:t>
            </a:r>
            <a:r>
              <a:rPr lang="de-AT" sz="1600" b="1" dirty="0" smtClean="0">
                <a:solidFill>
                  <a:srgbClr val="820000"/>
                </a:solidFill>
                <a:latin typeface="+mj-lt"/>
              </a:rPr>
              <a:t> </a:t>
            </a:r>
            <a:r>
              <a:rPr lang="de-AT" sz="1600" b="1" dirty="0" err="1" smtClean="0">
                <a:solidFill>
                  <a:srgbClr val="820000"/>
                </a:solidFill>
                <a:latin typeface="+mj-lt"/>
              </a:rPr>
              <a:t>layout</a:t>
            </a:r>
            <a:r>
              <a:rPr lang="de-AT" sz="1600" b="1" dirty="0" smtClean="0">
                <a:solidFill>
                  <a:srgbClr val="820000"/>
                </a:solidFill>
                <a:latin typeface="+mj-lt"/>
              </a:rPr>
              <a:t> </a:t>
            </a:r>
            <a:r>
              <a:rPr lang="de-AT" sz="1600" b="1" dirty="0" err="1" smtClean="0">
                <a:solidFill>
                  <a:srgbClr val="820000"/>
                </a:solidFill>
                <a:latin typeface="+mj-lt"/>
              </a:rPr>
              <a:t>than</a:t>
            </a:r>
            <a:r>
              <a:rPr lang="de-AT" sz="1600" b="1" dirty="0" smtClean="0">
                <a:solidFill>
                  <a:srgbClr val="820000"/>
                </a:solidFill>
                <a:latin typeface="+mj-lt"/>
              </a:rPr>
              <a:t> US International </a:t>
            </a:r>
            <a:r>
              <a:rPr lang="de-AT" sz="1600" b="1" dirty="0" err="1" smtClean="0">
                <a:solidFill>
                  <a:srgbClr val="820000"/>
                </a:solidFill>
                <a:latin typeface="+mj-lt"/>
              </a:rPr>
              <a:t>or</a:t>
            </a:r>
            <a:r>
              <a:rPr lang="de-AT" sz="1600" b="1" dirty="0" smtClean="0">
                <a:solidFill>
                  <a:srgbClr val="820000"/>
                </a:solidFill>
                <a:latin typeface="+mj-lt"/>
              </a:rPr>
              <a:t> German (</a:t>
            </a:r>
            <a:r>
              <a:rPr lang="de-AT" sz="1600" b="1" dirty="0" err="1" smtClean="0">
                <a:solidFill>
                  <a:srgbClr val="820000"/>
                </a:solidFill>
                <a:latin typeface="+mj-lt"/>
              </a:rPr>
              <a:t>or</a:t>
            </a:r>
            <a:r>
              <a:rPr lang="de-AT" sz="1600" b="1" dirty="0" smtClean="0">
                <a:solidFill>
                  <a:srgbClr val="820000"/>
                </a:solidFill>
                <a:latin typeface="+mj-lt"/>
              </a:rPr>
              <a:t> </a:t>
            </a:r>
            <a:r>
              <a:rPr lang="de-AT" sz="1600" b="1" dirty="0" err="1" smtClean="0">
                <a:solidFill>
                  <a:srgbClr val="820000"/>
                </a:solidFill>
                <a:latin typeface="+mj-lt"/>
              </a:rPr>
              <a:t>anybody</a:t>
            </a:r>
            <a:r>
              <a:rPr lang="de-AT" sz="1600" b="1" dirty="0" smtClean="0">
                <a:solidFill>
                  <a:srgbClr val="820000"/>
                </a:solidFill>
                <a:latin typeface="+mj-lt"/>
              </a:rPr>
              <a:t> </a:t>
            </a:r>
            <a:r>
              <a:rPr lang="de-AT" sz="1600" b="1" dirty="0" err="1" smtClean="0">
                <a:solidFill>
                  <a:srgbClr val="820000"/>
                </a:solidFill>
                <a:latin typeface="+mj-lt"/>
              </a:rPr>
              <a:t>else</a:t>
            </a:r>
            <a:r>
              <a:rPr lang="de-AT" sz="1600" b="1" dirty="0" smtClean="0">
                <a:solidFill>
                  <a:srgbClr val="820000"/>
                </a:solidFill>
                <a:latin typeface="+mj-lt"/>
              </a:rPr>
              <a:t> </a:t>
            </a:r>
            <a:r>
              <a:rPr lang="de-AT" sz="1600" b="1" dirty="0" err="1" smtClean="0">
                <a:solidFill>
                  <a:srgbClr val="820000"/>
                </a:solidFill>
                <a:latin typeface="+mj-lt"/>
              </a:rPr>
              <a:t>having</a:t>
            </a:r>
            <a:r>
              <a:rPr lang="de-AT" sz="1600" b="1" dirty="0" smtClean="0">
                <a:solidFill>
                  <a:srgbClr val="820000"/>
                </a:solidFill>
                <a:latin typeface="+mj-lt"/>
              </a:rPr>
              <a:t> </a:t>
            </a:r>
            <a:r>
              <a:rPr lang="de-AT" sz="1600" b="1" dirty="0" err="1" smtClean="0">
                <a:solidFill>
                  <a:srgbClr val="820000"/>
                </a:solidFill>
                <a:latin typeface="+mj-lt"/>
              </a:rPr>
              <a:t>trouble</a:t>
            </a:r>
            <a:r>
              <a:rPr lang="de-AT" sz="1600" b="1" dirty="0" smtClean="0">
                <a:solidFill>
                  <a:srgbClr val="820000"/>
                </a:solidFill>
                <a:latin typeface="+mj-lt"/>
              </a:rPr>
              <a:t>):</a:t>
            </a:r>
            <a:endParaRPr lang="de-AT" sz="800" dirty="0" smtClean="0">
              <a:solidFill>
                <a:schemeClr val="tx1">
                  <a:lumMod val="85000"/>
                  <a:lumOff val="15000"/>
                </a:schemeClr>
              </a:solidFill>
              <a:latin typeface="+mj-lt"/>
            </a:endParaRPr>
          </a:p>
          <a:p>
            <a:r>
              <a:rPr lang="en-US" sz="1400" smtClean="0">
                <a:solidFill>
                  <a:schemeClr val="tx1">
                    <a:lumMod val="85000"/>
                    <a:lumOff val="15000"/>
                  </a:schemeClr>
                </a:solidFill>
                <a:latin typeface="+mj-lt"/>
              </a:rPr>
              <a:t>If neither </a:t>
            </a:r>
            <a:r>
              <a:rPr lang="en-US" sz="1400" dirty="0" smtClean="0">
                <a:solidFill>
                  <a:schemeClr val="tx1">
                    <a:lumMod val="85000"/>
                    <a:lumOff val="15000"/>
                  </a:schemeClr>
                </a:solidFill>
                <a:latin typeface="+mj-lt"/>
              </a:rPr>
              <a:t>of the two keyboard guides mentioned herein (or any guide else) is fully „compatible“ to your keyboard system, you can run any activity in </a:t>
            </a:r>
            <a:r>
              <a:rPr lang="en-US" sz="1400" i="1" dirty="0" smtClean="0">
                <a:solidFill>
                  <a:schemeClr val="tx1">
                    <a:lumMod val="85000"/>
                    <a:lumOff val="15000"/>
                  </a:schemeClr>
                </a:solidFill>
                <a:latin typeface="+mj-lt"/>
              </a:rPr>
              <a:t>OR</a:t>
            </a:r>
            <a:r>
              <a:rPr lang="en-US" sz="1400" dirty="0" smtClean="0">
                <a:solidFill>
                  <a:schemeClr val="tx1">
                    <a:lumMod val="85000"/>
                    <a:lumOff val="15000"/>
                  </a:schemeClr>
                </a:solidFill>
                <a:latin typeface="+mj-lt"/>
              </a:rPr>
              <a:t> (just open it, so you could run a train) and then press [Alt] + [F1]. This will cause two lines of text to appear on the screen, one saying that the controls layout was saved as „keyboard.txt“, the other saying the same for „keyboard.png“. If you now quit </a:t>
            </a:r>
            <a:r>
              <a:rPr lang="en-US" sz="1400" i="1" dirty="0" smtClean="0">
                <a:solidFill>
                  <a:schemeClr val="tx1">
                    <a:lumMod val="85000"/>
                    <a:lumOff val="15000"/>
                  </a:schemeClr>
                </a:solidFill>
                <a:latin typeface="+mj-lt"/>
              </a:rPr>
              <a:t>OR</a:t>
            </a:r>
            <a:r>
              <a:rPr lang="en-US" sz="1400" dirty="0" smtClean="0">
                <a:solidFill>
                  <a:schemeClr val="tx1">
                    <a:lumMod val="85000"/>
                    <a:lumOff val="15000"/>
                  </a:schemeClr>
                </a:solidFill>
                <a:latin typeface="+mj-lt"/>
              </a:rPr>
              <a:t> and go to the folder you installed </a:t>
            </a:r>
            <a:r>
              <a:rPr lang="en-US" sz="1400" i="1" dirty="0" smtClean="0">
                <a:solidFill>
                  <a:schemeClr val="tx1">
                    <a:lumMod val="85000"/>
                    <a:lumOff val="15000"/>
                  </a:schemeClr>
                </a:solidFill>
                <a:latin typeface="+mj-lt"/>
              </a:rPr>
              <a:t>OR</a:t>
            </a:r>
            <a:r>
              <a:rPr lang="en-US" sz="1400" dirty="0" smtClean="0">
                <a:solidFill>
                  <a:schemeClr val="tx1">
                    <a:lumMod val="85000"/>
                    <a:lumOff val="15000"/>
                  </a:schemeClr>
                </a:solidFill>
                <a:latin typeface="+mj-lt"/>
              </a:rPr>
              <a:t> to, you can there find both files. The *.</a:t>
            </a:r>
            <a:r>
              <a:rPr lang="en-US" sz="1400" dirty="0" err="1" smtClean="0">
                <a:solidFill>
                  <a:schemeClr val="tx1">
                    <a:lumMod val="85000"/>
                    <a:lumOff val="15000"/>
                  </a:schemeClr>
                </a:solidFill>
                <a:latin typeface="+mj-lt"/>
              </a:rPr>
              <a:t>png</a:t>
            </a:r>
            <a:r>
              <a:rPr lang="en-US" sz="1400" dirty="0" smtClean="0">
                <a:solidFill>
                  <a:schemeClr val="tx1">
                    <a:lumMod val="85000"/>
                    <a:lumOff val="15000"/>
                  </a:schemeClr>
                </a:solidFill>
                <a:latin typeface="+mj-lt"/>
              </a:rPr>
              <a:t> files shows the real layout, and also, where on the keyboard the keys are located, the *.txt file just shows the definitions (which I myself think is more convenient).</a:t>
            </a:r>
          </a:p>
          <a:p>
            <a:r>
              <a:rPr lang="en-US" sz="1400" dirty="0" smtClean="0">
                <a:solidFill>
                  <a:schemeClr val="tx1">
                    <a:lumMod val="85000"/>
                    <a:lumOff val="15000"/>
                  </a:schemeClr>
                </a:solidFill>
                <a:latin typeface="+mj-lt"/>
              </a:rPr>
              <a:t>   A more convenient method to resolve this issue would be just customizing the input bindings: In the menu, chose „Option“ and then „Keyboard“.</a:t>
            </a:r>
          </a:p>
          <a:p>
            <a:endParaRPr lang="en-US" sz="800" dirty="0">
              <a:solidFill>
                <a:schemeClr val="tx1">
                  <a:lumMod val="85000"/>
                  <a:lumOff val="15000"/>
                </a:schemeClr>
              </a:solidFill>
            </a:endParaRPr>
          </a:p>
          <a:p>
            <a:r>
              <a:rPr lang="en-US" sz="1400" b="1" dirty="0">
                <a:solidFill>
                  <a:schemeClr val="tx1">
                    <a:lumMod val="85000"/>
                    <a:lumOff val="15000"/>
                  </a:schemeClr>
                </a:solidFill>
              </a:rPr>
              <a:t>NOTE:</a:t>
            </a:r>
            <a:r>
              <a:rPr lang="en-US" sz="1400" dirty="0">
                <a:solidFill>
                  <a:schemeClr val="tx1">
                    <a:lumMod val="85000"/>
                    <a:lumOff val="15000"/>
                  </a:schemeClr>
                </a:solidFill>
              </a:rPr>
              <a:t> This document was done on a Laptop </a:t>
            </a:r>
            <a:r>
              <a:rPr lang="en-US" sz="1400" dirty="0" smtClean="0">
                <a:solidFill>
                  <a:schemeClr val="tx1">
                    <a:lumMod val="85000"/>
                    <a:lumOff val="15000"/>
                  </a:schemeClr>
                </a:solidFill>
              </a:rPr>
              <a:t>computer with according keyboard, </a:t>
            </a:r>
            <a:r>
              <a:rPr lang="en-US" sz="1400" dirty="0">
                <a:solidFill>
                  <a:schemeClr val="tx1">
                    <a:lumMod val="85000"/>
                    <a:lumOff val="15000"/>
                  </a:schemeClr>
                </a:solidFill>
              </a:rPr>
              <a:t>so in spite of </a:t>
            </a:r>
            <a:r>
              <a:rPr lang="en-US" sz="1400" dirty="0" smtClean="0">
                <a:solidFill>
                  <a:schemeClr val="tx1">
                    <a:lumMod val="85000"/>
                    <a:lumOff val="15000"/>
                  </a:schemeClr>
                </a:solidFill>
              </a:rPr>
              <a:t>careful </a:t>
            </a:r>
            <a:r>
              <a:rPr lang="en-US" sz="1400" dirty="0">
                <a:solidFill>
                  <a:schemeClr val="tx1">
                    <a:lumMod val="85000"/>
                    <a:lumOff val="15000"/>
                  </a:schemeClr>
                </a:solidFill>
              </a:rPr>
              <a:t>trial-and-error research having been performed, there is the slim possibility that some indications are incorrect. In such a case, do the abovementioned things AND tell me (</a:t>
            </a:r>
            <a:r>
              <a:rPr lang="en-US" sz="1400" dirty="0" err="1">
                <a:solidFill>
                  <a:schemeClr val="tx1">
                    <a:lumMod val="85000"/>
                    <a:lumOff val="15000"/>
                  </a:schemeClr>
                </a:solidFill>
              </a:rPr>
              <a:t>ElvasTower</a:t>
            </a:r>
            <a:r>
              <a:rPr lang="en-US" sz="1400" dirty="0">
                <a:solidFill>
                  <a:schemeClr val="tx1">
                    <a:lumMod val="85000"/>
                    <a:lumOff val="15000"/>
                  </a:schemeClr>
                </a:solidFill>
              </a:rPr>
              <a:t>, </a:t>
            </a:r>
            <a:r>
              <a:rPr lang="en-US" sz="1400" dirty="0" err="1">
                <a:solidFill>
                  <a:schemeClr val="tx1">
                    <a:lumMod val="85000"/>
                    <a:lumOff val="15000"/>
                  </a:schemeClr>
                </a:solidFill>
              </a:rPr>
              <a:t>markus_GE</a:t>
            </a:r>
            <a:r>
              <a:rPr lang="en-US" sz="1400" dirty="0">
                <a:solidFill>
                  <a:schemeClr val="tx1">
                    <a:lumMod val="85000"/>
                    <a:lumOff val="15000"/>
                  </a:schemeClr>
                </a:solidFill>
              </a:rPr>
              <a:t> or </a:t>
            </a:r>
            <a:r>
              <a:rPr lang="en-US" sz="1400" dirty="0" err="1">
                <a:solidFill>
                  <a:schemeClr val="tx1">
                    <a:lumMod val="85000"/>
                    <a:lumOff val="15000"/>
                  </a:schemeClr>
                </a:solidFill>
              </a:rPr>
              <a:t>Trainsim</a:t>
            </a:r>
            <a:r>
              <a:rPr lang="en-US" sz="1400" dirty="0">
                <a:solidFill>
                  <a:schemeClr val="tx1">
                    <a:lumMod val="85000"/>
                    <a:lumOff val="15000"/>
                  </a:schemeClr>
                </a:solidFill>
              </a:rPr>
              <a:t>-com, markus1996</a:t>
            </a:r>
            <a:r>
              <a:rPr lang="en-US" sz="1400" dirty="0" smtClean="0">
                <a:solidFill>
                  <a:schemeClr val="tx1">
                    <a:lumMod val="85000"/>
                    <a:lumOff val="15000"/>
                  </a:schemeClr>
                </a:solidFill>
              </a:rPr>
              <a:t>) or any of the OR developers. </a:t>
            </a:r>
            <a:r>
              <a:rPr lang="en-US" sz="1400" dirty="0">
                <a:solidFill>
                  <a:schemeClr val="tx1">
                    <a:lumMod val="85000"/>
                    <a:lumOff val="15000"/>
                  </a:schemeClr>
                </a:solidFill>
              </a:rPr>
              <a:t>Thanks in advance </a:t>
            </a:r>
            <a:r>
              <a:rPr lang="en-US" sz="1400" dirty="0">
                <a:solidFill>
                  <a:schemeClr val="tx1">
                    <a:lumMod val="85000"/>
                    <a:lumOff val="15000"/>
                  </a:schemeClr>
                </a:solidFill>
                <a:sym typeface="Wingdings" pitchFamily="2" charset="2"/>
              </a:rPr>
              <a:t></a:t>
            </a:r>
            <a:r>
              <a:rPr lang="en-US" sz="1400" dirty="0" smtClean="0">
                <a:solidFill>
                  <a:schemeClr val="tx1">
                    <a:lumMod val="85000"/>
                    <a:lumOff val="15000"/>
                  </a:schemeClr>
                </a:solidFill>
                <a:sym typeface="Wingdings" pitchFamily="2" charset="2"/>
              </a:rPr>
              <a:t>!</a:t>
            </a:r>
          </a:p>
          <a:p>
            <a:endParaRPr lang="de-AT" sz="1400" dirty="0">
              <a:solidFill>
                <a:schemeClr val="tx1">
                  <a:lumMod val="85000"/>
                  <a:lumOff val="15000"/>
                </a:schemeClr>
              </a:solidFill>
              <a:latin typeface="+mj-lt"/>
            </a:endParaRPr>
          </a:p>
          <a:p>
            <a:pPr algn="r"/>
            <a:r>
              <a:rPr lang="de-AT" sz="1400" i="1" dirty="0" smtClean="0">
                <a:solidFill>
                  <a:schemeClr val="tx1">
                    <a:lumMod val="85000"/>
                    <a:lumOff val="15000"/>
                  </a:schemeClr>
                </a:solidFill>
                <a:latin typeface="+mj-lt"/>
              </a:rPr>
              <a:t>Markus Gelbmann</a:t>
            </a:r>
          </a:p>
        </p:txBody>
      </p:sp>
    </p:spTree>
    <p:extLst>
      <p:ext uri="{BB962C8B-B14F-4D97-AF65-F5344CB8AC3E}">
        <p14:creationId xmlns:p14="http://schemas.microsoft.com/office/powerpoint/2010/main" val="1221620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1042</Words>
  <Application>Microsoft Office PowerPoint</Application>
  <PresentationFormat>A4-Papier (210x297 mm)</PresentationFormat>
  <Paragraphs>303</Paragraphs>
  <Slides>3</Slides>
  <Notes>1</Notes>
  <HiddenSlides>0</HiddenSlides>
  <MMClips>0</MMClips>
  <ScaleCrop>false</ScaleCrop>
  <HeadingPairs>
    <vt:vector size="4" baseType="variant">
      <vt:variant>
        <vt:lpstr>Design</vt:lpstr>
      </vt:variant>
      <vt:variant>
        <vt:i4>1</vt:i4>
      </vt:variant>
      <vt:variant>
        <vt:lpstr>Folientitel</vt:lpstr>
      </vt:variant>
      <vt:variant>
        <vt:i4>3</vt:i4>
      </vt:variant>
    </vt:vector>
  </HeadingPairs>
  <TitlesOfParts>
    <vt:vector size="4" baseType="lpstr">
      <vt:lpstr>Larissa-Design</vt:lpstr>
      <vt:lpstr>PowerPoint-Präsentation</vt:lpstr>
      <vt:lpstr>PowerPoint-Präsentation</vt:lpstr>
      <vt:lpstr>PowerPoint-Präsentation</vt:lpstr>
    </vt:vector>
  </TitlesOfParts>
  <Manager>Markus Gelbmann</Manager>
  <Company>MGP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 Keyboard Reference Guide - DE, English</dc:title>
  <dc:subject>OR Keyboard Reference</dc:subject>
  <dc:creator>Markus gelbmann</dc:creator>
  <cp:lastModifiedBy>markus gelbmann</cp:lastModifiedBy>
  <cp:revision>2</cp:revision>
  <dcterms:created xsi:type="dcterms:W3CDTF">2012-08-27T09:18:40Z</dcterms:created>
  <dcterms:modified xsi:type="dcterms:W3CDTF">2013-07-21T18:59:21Z</dcterms:modified>
  <cp:contentStatus>Done</cp:contentStatus>
  <cp:version>1.3e</cp:version>
</cp:coreProperties>
</file>