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0" r:id="rId6"/>
    <p:sldId id="258" r:id="rId7"/>
    <p:sldId id="275" r:id="rId8"/>
    <p:sldId id="265" r:id="rId9"/>
    <p:sldId id="276" r:id="rId10"/>
    <p:sldId id="285" r:id="rId11"/>
    <p:sldId id="286" r:id="rId12"/>
    <p:sldId id="287" r:id="rId13"/>
    <p:sldId id="289" r:id="rId14"/>
    <p:sldId id="277" r:id="rId15"/>
    <p:sldId id="270" r:id="rId16"/>
    <p:sldId id="269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天上の小星星啊" initials="8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953"/>
    <a:srgbClr val="63CFF6"/>
    <a:srgbClr val="FBB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9T18:51:30.140" idx="1">
    <p:pos x="-1203459" y="1145708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F42C-D4A0-47AB-A18E-BC7ABB6A65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6933-9B05-4FF9-B456-28040817CE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F42C-D4A0-47AB-A18E-BC7ABB6A65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6933-9B05-4FF9-B456-28040817CE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F42C-D4A0-47AB-A18E-BC7ABB6A65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6933-9B05-4FF9-B456-28040817CE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F42C-D4A0-47AB-A18E-BC7ABB6A65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6933-9B05-4FF9-B456-28040817CE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F42C-D4A0-47AB-A18E-BC7ABB6A65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6933-9B05-4FF9-B456-28040817CE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F42C-D4A0-47AB-A18E-BC7ABB6A65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6933-9B05-4FF9-B456-28040817CE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F42C-D4A0-47AB-A18E-BC7ABB6A65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6933-9B05-4FF9-B456-28040817CE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F42C-D4A0-47AB-A18E-BC7ABB6A65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6933-9B05-4FF9-B456-28040817CE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F42C-D4A0-47AB-A18E-BC7ABB6A65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6933-9B05-4FF9-B456-28040817CE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F42C-D4A0-47AB-A18E-BC7ABB6A65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6933-9B05-4FF9-B456-28040817CE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F42C-D4A0-47AB-A18E-BC7ABB6A65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6933-9B05-4FF9-B456-28040817CE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BF42C-D4A0-47AB-A18E-BC7ABB6A65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16933-9B05-4FF9-B456-28040817CE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角三角形 15"/>
          <p:cNvSpPr/>
          <p:nvPr/>
        </p:nvSpPr>
        <p:spPr>
          <a:xfrm rot="10800000" flipV="1">
            <a:off x="6174658" y="3993740"/>
            <a:ext cx="6174658" cy="3136491"/>
          </a:xfrm>
          <a:prstGeom prst="rtTriangle">
            <a:avLst/>
          </a:prstGeom>
          <a:solidFill>
            <a:srgbClr val="63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flipV="1">
            <a:off x="0" y="-98325"/>
            <a:ext cx="6174658" cy="3136491"/>
          </a:xfrm>
          <a:prstGeom prst="rtTriangle">
            <a:avLst/>
          </a:prstGeom>
          <a:solidFill>
            <a:srgbClr val="63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19980506">
            <a:off x="-1112088" y="251149"/>
            <a:ext cx="14270034" cy="6701776"/>
          </a:xfrm>
          <a:prstGeom prst="rect">
            <a:avLst/>
          </a:prstGeom>
          <a:solidFill>
            <a:srgbClr val="FBB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84903" y="723698"/>
            <a:ext cx="10422194" cy="5410604"/>
          </a:xfrm>
          <a:prstGeom prst="rect">
            <a:avLst/>
          </a:prstGeom>
          <a:solidFill>
            <a:schemeClr val="bg1"/>
          </a:soli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副标题 2"/>
          <p:cNvSpPr txBox="1"/>
          <p:nvPr/>
        </p:nvSpPr>
        <p:spPr>
          <a:xfrm>
            <a:off x="1450929" y="209251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800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sz="4800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Vue</a:t>
            </a:r>
            <a:r>
              <a:rPr lang="zh-CN" altLang="en-US" sz="4800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框架的仿京东商城的设计</a:t>
            </a:r>
            <a:endParaRPr lang="zh-CN" altLang="en-US" sz="4800" dirty="0">
              <a:solidFill>
                <a:schemeClr val="bg2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05512" y="3561074"/>
            <a:ext cx="7180976" cy="368300"/>
          </a:xfrm>
          <a:prstGeom prst="rect">
            <a:avLst/>
          </a:prstGeom>
          <a:solidFill>
            <a:srgbClr val="FBB9CC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JI YU VUE KUANG JIA DE FANG JING DONG SHANG CHENG DE SHE JI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26855" y="4808959"/>
            <a:ext cx="718097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答辩人：吕辉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汇报日期：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2023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年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6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04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日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指导老师：钟贞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魁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通讯与信息学院 04S2001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角三角形 15"/>
          <p:cNvSpPr/>
          <p:nvPr/>
        </p:nvSpPr>
        <p:spPr>
          <a:xfrm rot="10800000" flipV="1">
            <a:off x="6174658" y="3993740"/>
            <a:ext cx="6174658" cy="3136491"/>
          </a:xfrm>
          <a:prstGeom prst="rtTriangle">
            <a:avLst/>
          </a:prstGeom>
          <a:solidFill>
            <a:srgbClr val="63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flipV="1">
            <a:off x="0" y="-98325"/>
            <a:ext cx="6174658" cy="3136491"/>
          </a:xfrm>
          <a:prstGeom prst="rtTriangle">
            <a:avLst/>
          </a:prstGeom>
          <a:solidFill>
            <a:srgbClr val="63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19980506">
            <a:off x="-1112088" y="251149"/>
            <a:ext cx="14270034" cy="6701776"/>
          </a:xfrm>
          <a:prstGeom prst="rect">
            <a:avLst/>
          </a:prstGeom>
          <a:solidFill>
            <a:srgbClr val="FBB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C:\Users\86131\Desktop\95727734e90b43b67dc2ded4f5e28bd.png95727734e90b43b67dc2ded4f5e28b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" y="515938"/>
            <a:ext cx="12190730" cy="65227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77460" y="213995"/>
            <a:ext cx="174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搜索</a:t>
            </a:r>
            <a:r>
              <a:rPr lang="zh-CN" altLang="en-US"/>
              <a:t>商品页面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角三角形 15"/>
          <p:cNvSpPr/>
          <p:nvPr/>
        </p:nvSpPr>
        <p:spPr>
          <a:xfrm rot="10800000" flipV="1">
            <a:off x="6174658" y="3993740"/>
            <a:ext cx="6174658" cy="3136491"/>
          </a:xfrm>
          <a:prstGeom prst="rtTriangle">
            <a:avLst/>
          </a:prstGeom>
          <a:solidFill>
            <a:srgbClr val="63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flipV="1">
            <a:off x="0" y="-98325"/>
            <a:ext cx="6174658" cy="3136491"/>
          </a:xfrm>
          <a:prstGeom prst="rtTriangle">
            <a:avLst/>
          </a:prstGeom>
          <a:solidFill>
            <a:srgbClr val="63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19980506">
            <a:off x="-1112088" y="251149"/>
            <a:ext cx="14270034" cy="6701776"/>
          </a:xfrm>
          <a:prstGeom prst="rect">
            <a:avLst/>
          </a:prstGeom>
          <a:solidFill>
            <a:srgbClr val="FBB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C:\Users\86131\Desktop\073e4c33b6d3b509107c3de2b7dfeb6.png073e4c33b6d3b509107c3de2b7dfeb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70" y="515938"/>
            <a:ext cx="12189460" cy="65227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77460" y="213995"/>
            <a:ext cx="174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商品</a:t>
            </a:r>
            <a:r>
              <a:rPr lang="zh-CN" altLang="en-US"/>
              <a:t>详情页面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角三角形 15"/>
          <p:cNvSpPr/>
          <p:nvPr/>
        </p:nvSpPr>
        <p:spPr>
          <a:xfrm rot="10800000" flipV="1">
            <a:off x="6174658" y="3993740"/>
            <a:ext cx="6174658" cy="3136491"/>
          </a:xfrm>
          <a:prstGeom prst="rtTriangle">
            <a:avLst/>
          </a:prstGeom>
          <a:solidFill>
            <a:srgbClr val="63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flipV="1">
            <a:off x="0" y="-98325"/>
            <a:ext cx="6174658" cy="3136491"/>
          </a:xfrm>
          <a:prstGeom prst="rtTriangle">
            <a:avLst/>
          </a:prstGeom>
          <a:solidFill>
            <a:srgbClr val="63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19980506">
            <a:off x="-1112088" y="251149"/>
            <a:ext cx="14270034" cy="6701776"/>
          </a:xfrm>
          <a:prstGeom prst="rect">
            <a:avLst/>
          </a:prstGeom>
          <a:solidFill>
            <a:srgbClr val="FBB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84903" y="723698"/>
            <a:ext cx="10422194" cy="5410604"/>
          </a:xfrm>
          <a:prstGeom prst="rect">
            <a:avLst/>
          </a:prstGeom>
          <a:solidFill>
            <a:schemeClr val="bg1"/>
          </a:soli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副标题 2"/>
          <p:cNvSpPr txBox="1"/>
          <p:nvPr/>
        </p:nvSpPr>
        <p:spPr>
          <a:xfrm>
            <a:off x="1450929" y="26011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PART 04 </a:t>
            </a:r>
            <a:r>
              <a:rPr lang="zh-CN" altLang="en-US" sz="6000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作品总结</a:t>
            </a:r>
            <a:endParaRPr lang="zh-CN" altLang="en-US" sz="6000" dirty="0">
              <a:solidFill>
                <a:schemeClr val="bg2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05512" y="3561074"/>
            <a:ext cx="7180976" cy="368300"/>
          </a:xfrm>
          <a:prstGeom prst="rect">
            <a:avLst/>
          </a:prstGeom>
          <a:solidFill>
            <a:srgbClr val="FBB9CC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SUMMARY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3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BB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47700" y="1031358"/>
            <a:ext cx="10931156" cy="50504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91386" y="255181"/>
            <a:ext cx="637954" cy="329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5400000">
            <a:off x="1081471" y="232588"/>
            <a:ext cx="329609" cy="37479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70812" y="255181"/>
            <a:ext cx="146591" cy="329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5"/>
          <p:cNvSpPr txBox="1">
            <a:spLocks noChangeArrowheads="1"/>
          </p:cNvSpPr>
          <p:nvPr/>
        </p:nvSpPr>
        <p:spPr bwMode="auto">
          <a:xfrm>
            <a:off x="1576672" y="219931"/>
            <a:ext cx="1402080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作品总结</a:t>
            </a:r>
            <a:endParaRPr lang="zh-CN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5"/>
          <p:cNvSpPr/>
          <p:nvPr/>
        </p:nvSpPr>
        <p:spPr bwMode="auto">
          <a:xfrm>
            <a:off x="920750" y="4081463"/>
            <a:ext cx="3673475" cy="1727200"/>
          </a:xfrm>
          <a:custGeom>
            <a:avLst/>
            <a:gdLst>
              <a:gd name="T0" fmla="*/ 3673475 w 2304"/>
              <a:gd name="T1" fmla="*/ 1266613 h 1080"/>
              <a:gd name="T2" fmla="*/ 3663909 w 2304"/>
              <a:gd name="T3" fmla="*/ 1314591 h 1080"/>
              <a:gd name="T4" fmla="*/ 3635210 w 2304"/>
              <a:gd name="T5" fmla="*/ 1359370 h 1080"/>
              <a:gd name="T6" fmla="*/ 3590567 w 2304"/>
              <a:gd name="T7" fmla="*/ 1404150 h 1080"/>
              <a:gd name="T8" fmla="*/ 3529980 w 2304"/>
              <a:gd name="T9" fmla="*/ 1445730 h 1080"/>
              <a:gd name="T10" fmla="*/ 3450260 w 2304"/>
              <a:gd name="T11" fmla="*/ 1487311 h 1080"/>
              <a:gd name="T12" fmla="*/ 3252556 w 2304"/>
              <a:gd name="T13" fmla="*/ 1560877 h 1080"/>
              <a:gd name="T14" fmla="*/ 3003831 w 2304"/>
              <a:gd name="T15" fmla="*/ 1621649 h 1080"/>
              <a:gd name="T16" fmla="*/ 2713652 w 2304"/>
              <a:gd name="T17" fmla="*/ 1672825 h 1080"/>
              <a:gd name="T18" fmla="*/ 2382019 w 2304"/>
              <a:gd name="T19" fmla="*/ 1708009 h 1080"/>
              <a:gd name="T20" fmla="*/ 2024876 w 2304"/>
              <a:gd name="T21" fmla="*/ 1724001 h 1080"/>
              <a:gd name="T22" fmla="*/ 1648599 w 2304"/>
              <a:gd name="T23" fmla="*/ 1724001 h 1080"/>
              <a:gd name="T24" fmla="*/ 1291456 w 2304"/>
              <a:gd name="T25" fmla="*/ 1708009 h 1080"/>
              <a:gd name="T26" fmla="*/ 959823 w 2304"/>
              <a:gd name="T27" fmla="*/ 1672825 h 1080"/>
              <a:gd name="T28" fmla="*/ 669644 w 2304"/>
              <a:gd name="T29" fmla="*/ 1621649 h 1080"/>
              <a:gd name="T30" fmla="*/ 420919 w 2304"/>
              <a:gd name="T31" fmla="*/ 1560877 h 1080"/>
              <a:gd name="T32" fmla="*/ 223215 w 2304"/>
              <a:gd name="T33" fmla="*/ 1487311 h 1080"/>
              <a:gd name="T34" fmla="*/ 143495 w 2304"/>
              <a:gd name="T35" fmla="*/ 1445730 h 1080"/>
              <a:gd name="T36" fmla="*/ 82908 w 2304"/>
              <a:gd name="T37" fmla="*/ 1404150 h 1080"/>
              <a:gd name="T38" fmla="*/ 38265 w 2304"/>
              <a:gd name="T39" fmla="*/ 1359370 h 1080"/>
              <a:gd name="T40" fmla="*/ 9566 w 2304"/>
              <a:gd name="T41" fmla="*/ 1314591 h 1080"/>
              <a:gd name="T42" fmla="*/ 0 w 2304"/>
              <a:gd name="T43" fmla="*/ 1266613 h 1080"/>
              <a:gd name="T44" fmla="*/ 462373 w 2304"/>
              <a:gd name="T45" fmla="*/ 326249 h 1080"/>
              <a:gd name="T46" fmla="*/ 475128 w 2304"/>
              <a:gd name="T47" fmla="*/ 294264 h 1080"/>
              <a:gd name="T48" fmla="*/ 503827 w 2304"/>
              <a:gd name="T49" fmla="*/ 259080 h 1080"/>
              <a:gd name="T50" fmla="*/ 542093 w 2304"/>
              <a:gd name="T51" fmla="*/ 227095 h 1080"/>
              <a:gd name="T52" fmla="*/ 625001 w 2304"/>
              <a:gd name="T53" fmla="*/ 182316 h 1080"/>
              <a:gd name="T54" fmla="*/ 774874 w 2304"/>
              <a:gd name="T55" fmla="*/ 124742 h 1080"/>
              <a:gd name="T56" fmla="*/ 959823 w 2304"/>
              <a:gd name="T57" fmla="*/ 79963 h 1080"/>
              <a:gd name="T58" fmla="*/ 1179849 w 2304"/>
              <a:gd name="T59" fmla="*/ 41581 h 1080"/>
              <a:gd name="T60" fmla="*/ 1428574 w 2304"/>
              <a:gd name="T61" fmla="*/ 15993 h 1080"/>
              <a:gd name="T62" fmla="*/ 1696431 w 2304"/>
              <a:gd name="T63" fmla="*/ 3199 h 1080"/>
              <a:gd name="T64" fmla="*/ 1977044 w 2304"/>
              <a:gd name="T65" fmla="*/ 3199 h 1080"/>
              <a:gd name="T66" fmla="*/ 2244901 w 2304"/>
              <a:gd name="T67" fmla="*/ 15993 h 1080"/>
              <a:gd name="T68" fmla="*/ 2493626 w 2304"/>
              <a:gd name="T69" fmla="*/ 41581 h 1080"/>
              <a:gd name="T70" fmla="*/ 2713652 w 2304"/>
              <a:gd name="T71" fmla="*/ 79963 h 1080"/>
              <a:gd name="T72" fmla="*/ 2898601 w 2304"/>
              <a:gd name="T73" fmla="*/ 124742 h 1080"/>
              <a:gd name="T74" fmla="*/ 3048474 w 2304"/>
              <a:gd name="T75" fmla="*/ 182316 h 1080"/>
              <a:gd name="T76" fmla="*/ 3131382 w 2304"/>
              <a:gd name="T77" fmla="*/ 227095 h 1080"/>
              <a:gd name="T78" fmla="*/ 3169648 w 2304"/>
              <a:gd name="T79" fmla="*/ 259080 h 1080"/>
              <a:gd name="T80" fmla="*/ 3198347 w 2304"/>
              <a:gd name="T81" fmla="*/ 294264 h 1080"/>
              <a:gd name="T82" fmla="*/ 3211102 w 2304"/>
              <a:gd name="T83" fmla="*/ 326249 h 108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304"/>
              <a:gd name="T127" fmla="*/ 0 h 1080"/>
              <a:gd name="T128" fmla="*/ 2304 w 2304"/>
              <a:gd name="T129" fmla="*/ 1080 h 1080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304" h="1080">
                <a:moveTo>
                  <a:pt x="2016" y="216"/>
                </a:moveTo>
                <a:lnTo>
                  <a:pt x="2304" y="792"/>
                </a:lnTo>
                <a:lnTo>
                  <a:pt x="2302" y="806"/>
                </a:lnTo>
                <a:lnTo>
                  <a:pt x="2298" y="822"/>
                </a:lnTo>
                <a:lnTo>
                  <a:pt x="2290" y="836"/>
                </a:lnTo>
                <a:lnTo>
                  <a:pt x="2280" y="850"/>
                </a:lnTo>
                <a:lnTo>
                  <a:pt x="2268" y="864"/>
                </a:lnTo>
                <a:lnTo>
                  <a:pt x="2252" y="878"/>
                </a:lnTo>
                <a:lnTo>
                  <a:pt x="2234" y="892"/>
                </a:lnTo>
                <a:lnTo>
                  <a:pt x="2214" y="904"/>
                </a:lnTo>
                <a:lnTo>
                  <a:pt x="2190" y="916"/>
                </a:lnTo>
                <a:lnTo>
                  <a:pt x="2164" y="930"/>
                </a:lnTo>
                <a:lnTo>
                  <a:pt x="2108" y="954"/>
                </a:lnTo>
                <a:lnTo>
                  <a:pt x="2040" y="976"/>
                </a:lnTo>
                <a:lnTo>
                  <a:pt x="1966" y="996"/>
                </a:lnTo>
                <a:lnTo>
                  <a:pt x="1884" y="1014"/>
                </a:lnTo>
                <a:lnTo>
                  <a:pt x="1796" y="1030"/>
                </a:lnTo>
                <a:lnTo>
                  <a:pt x="1702" y="1046"/>
                </a:lnTo>
                <a:lnTo>
                  <a:pt x="1600" y="1058"/>
                </a:lnTo>
                <a:lnTo>
                  <a:pt x="1494" y="1068"/>
                </a:lnTo>
                <a:lnTo>
                  <a:pt x="1384" y="1074"/>
                </a:lnTo>
                <a:lnTo>
                  <a:pt x="1270" y="1078"/>
                </a:lnTo>
                <a:lnTo>
                  <a:pt x="1152" y="1080"/>
                </a:lnTo>
                <a:lnTo>
                  <a:pt x="1034" y="1078"/>
                </a:lnTo>
                <a:lnTo>
                  <a:pt x="920" y="1074"/>
                </a:lnTo>
                <a:lnTo>
                  <a:pt x="810" y="1068"/>
                </a:lnTo>
                <a:lnTo>
                  <a:pt x="704" y="1058"/>
                </a:lnTo>
                <a:lnTo>
                  <a:pt x="602" y="1046"/>
                </a:lnTo>
                <a:lnTo>
                  <a:pt x="508" y="1030"/>
                </a:lnTo>
                <a:lnTo>
                  <a:pt x="420" y="1014"/>
                </a:lnTo>
                <a:lnTo>
                  <a:pt x="338" y="996"/>
                </a:lnTo>
                <a:lnTo>
                  <a:pt x="264" y="976"/>
                </a:lnTo>
                <a:lnTo>
                  <a:pt x="196" y="954"/>
                </a:lnTo>
                <a:lnTo>
                  <a:pt x="140" y="930"/>
                </a:lnTo>
                <a:lnTo>
                  <a:pt x="114" y="916"/>
                </a:lnTo>
                <a:lnTo>
                  <a:pt x="90" y="904"/>
                </a:lnTo>
                <a:lnTo>
                  <a:pt x="70" y="892"/>
                </a:lnTo>
                <a:lnTo>
                  <a:pt x="52" y="878"/>
                </a:lnTo>
                <a:lnTo>
                  <a:pt x="36" y="864"/>
                </a:lnTo>
                <a:lnTo>
                  <a:pt x="24" y="850"/>
                </a:lnTo>
                <a:lnTo>
                  <a:pt x="14" y="836"/>
                </a:lnTo>
                <a:lnTo>
                  <a:pt x="6" y="822"/>
                </a:lnTo>
                <a:lnTo>
                  <a:pt x="2" y="806"/>
                </a:lnTo>
                <a:lnTo>
                  <a:pt x="0" y="792"/>
                </a:lnTo>
                <a:lnTo>
                  <a:pt x="288" y="216"/>
                </a:lnTo>
                <a:lnTo>
                  <a:pt x="290" y="204"/>
                </a:lnTo>
                <a:lnTo>
                  <a:pt x="292" y="194"/>
                </a:lnTo>
                <a:lnTo>
                  <a:pt x="298" y="184"/>
                </a:lnTo>
                <a:lnTo>
                  <a:pt x="306" y="172"/>
                </a:lnTo>
                <a:lnTo>
                  <a:pt x="316" y="162"/>
                </a:lnTo>
                <a:lnTo>
                  <a:pt x="326" y="152"/>
                </a:lnTo>
                <a:lnTo>
                  <a:pt x="340" y="142"/>
                </a:lnTo>
                <a:lnTo>
                  <a:pt x="356" y="132"/>
                </a:lnTo>
                <a:lnTo>
                  <a:pt x="392" y="114"/>
                </a:lnTo>
                <a:lnTo>
                  <a:pt x="436" y="96"/>
                </a:lnTo>
                <a:lnTo>
                  <a:pt x="486" y="78"/>
                </a:lnTo>
                <a:lnTo>
                  <a:pt x="542" y="64"/>
                </a:lnTo>
                <a:lnTo>
                  <a:pt x="602" y="50"/>
                </a:lnTo>
                <a:lnTo>
                  <a:pt x="668" y="36"/>
                </a:lnTo>
                <a:lnTo>
                  <a:pt x="740" y="26"/>
                </a:lnTo>
                <a:lnTo>
                  <a:pt x="816" y="16"/>
                </a:lnTo>
                <a:lnTo>
                  <a:pt x="896" y="10"/>
                </a:lnTo>
                <a:lnTo>
                  <a:pt x="978" y="4"/>
                </a:lnTo>
                <a:lnTo>
                  <a:pt x="1064" y="2"/>
                </a:lnTo>
                <a:lnTo>
                  <a:pt x="1152" y="0"/>
                </a:lnTo>
                <a:lnTo>
                  <a:pt x="1240" y="2"/>
                </a:lnTo>
                <a:lnTo>
                  <a:pt x="1326" y="4"/>
                </a:lnTo>
                <a:lnTo>
                  <a:pt x="1408" y="10"/>
                </a:lnTo>
                <a:lnTo>
                  <a:pt x="1488" y="16"/>
                </a:lnTo>
                <a:lnTo>
                  <a:pt x="1564" y="26"/>
                </a:lnTo>
                <a:lnTo>
                  <a:pt x="1636" y="36"/>
                </a:lnTo>
                <a:lnTo>
                  <a:pt x="1702" y="50"/>
                </a:lnTo>
                <a:lnTo>
                  <a:pt x="1762" y="64"/>
                </a:lnTo>
                <a:lnTo>
                  <a:pt x="1818" y="78"/>
                </a:lnTo>
                <a:lnTo>
                  <a:pt x="1868" y="96"/>
                </a:lnTo>
                <a:lnTo>
                  <a:pt x="1912" y="114"/>
                </a:lnTo>
                <a:lnTo>
                  <a:pt x="1948" y="132"/>
                </a:lnTo>
                <a:lnTo>
                  <a:pt x="1964" y="142"/>
                </a:lnTo>
                <a:lnTo>
                  <a:pt x="1978" y="152"/>
                </a:lnTo>
                <a:lnTo>
                  <a:pt x="1988" y="162"/>
                </a:lnTo>
                <a:lnTo>
                  <a:pt x="1998" y="172"/>
                </a:lnTo>
                <a:lnTo>
                  <a:pt x="2006" y="184"/>
                </a:lnTo>
                <a:lnTo>
                  <a:pt x="2012" y="194"/>
                </a:lnTo>
                <a:lnTo>
                  <a:pt x="2014" y="204"/>
                </a:lnTo>
                <a:lnTo>
                  <a:pt x="2016" y="216"/>
                </a:lnTo>
                <a:close/>
              </a:path>
            </a:pathLst>
          </a:custGeom>
          <a:solidFill>
            <a:srgbClr val="63CFF6"/>
          </a:solidFill>
          <a:ln>
            <a:noFill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1379538" y="4081463"/>
            <a:ext cx="2755900" cy="690562"/>
          </a:xfrm>
          <a:custGeom>
            <a:avLst/>
            <a:gdLst>
              <a:gd name="T0" fmla="*/ 2755900 w 1728"/>
              <a:gd name="T1" fmla="*/ 345281 h 432"/>
              <a:gd name="T2" fmla="*/ 2749521 w 1728"/>
              <a:gd name="T3" fmla="*/ 380449 h 432"/>
              <a:gd name="T4" fmla="*/ 2727193 w 1728"/>
              <a:gd name="T5" fmla="*/ 415616 h 432"/>
              <a:gd name="T6" fmla="*/ 2695296 w 1728"/>
              <a:gd name="T7" fmla="*/ 447586 h 432"/>
              <a:gd name="T8" fmla="*/ 2647450 w 1728"/>
              <a:gd name="T9" fmla="*/ 479557 h 432"/>
              <a:gd name="T10" fmla="*/ 2519862 w 1728"/>
              <a:gd name="T11" fmla="*/ 537104 h 432"/>
              <a:gd name="T12" fmla="*/ 2350808 w 1728"/>
              <a:gd name="T13" fmla="*/ 588257 h 432"/>
              <a:gd name="T14" fmla="*/ 2149857 w 1728"/>
              <a:gd name="T15" fmla="*/ 633015 h 432"/>
              <a:gd name="T16" fmla="*/ 1913819 w 1728"/>
              <a:gd name="T17" fmla="*/ 664986 h 432"/>
              <a:gd name="T18" fmla="*/ 1655454 w 1728"/>
              <a:gd name="T19" fmla="*/ 684168 h 432"/>
              <a:gd name="T20" fmla="*/ 1377950 w 1728"/>
              <a:gd name="T21" fmla="*/ 690562 h 432"/>
              <a:gd name="T22" fmla="*/ 1100446 w 1728"/>
              <a:gd name="T23" fmla="*/ 684168 h 432"/>
              <a:gd name="T24" fmla="*/ 842081 w 1728"/>
              <a:gd name="T25" fmla="*/ 664986 h 432"/>
              <a:gd name="T26" fmla="*/ 606043 w 1728"/>
              <a:gd name="T27" fmla="*/ 633015 h 432"/>
              <a:gd name="T28" fmla="*/ 405092 w 1728"/>
              <a:gd name="T29" fmla="*/ 588257 h 432"/>
              <a:gd name="T30" fmla="*/ 236038 w 1728"/>
              <a:gd name="T31" fmla="*/ 537104 h 432"/>
              <a:gd name="T32" fmla="*/ 108450 w 1728"/>
              <a:gd name="T33" fmla="*/ 479557 h 432"/>
              <a:gd name="T34" fmla="*/ 60604 w 1728"/>
              <a:gd name="T35" fmla="*/ 447586 h 432"/>
              <a:gd name="T36" fmla="*/ 28707 w 1728"/>
              <a:gd name="T37" fmla="*/ 415616 h 432"/>
              <a:gd name="T38" fmla="*/ 6379 w 1728"/>
              <a:gd name="T39" fmla="*/ 380449 h 432"/>
              <a:gd name="T40" fmla="*/ 0 w 1728"/>
              <a:gd name="T41" fmla="*/ 345281 h 432"/>
              <a:gd name="T42" fmla="*/ 6379 w 1728"/>
              <a:gd name="T43" fmla="*/ 310113 h 432"/>
              <a:gd name="T44" fmla="*/ 28707 w 1728"/>
              <a:gd name="T45" fmla="*/ 274946 h 432"/>
              <a:gd name="T46" fmla="*/ 60604 w 1728"/>
              <a:gd name="T47" fmla="*/ 242976 h 432"/>
              <a:gd name="T48" fmla="*/ 108450 w 1728"/>
              <a:gd name="T49" fmla="*/ 211005 h 432"/>
              <a:gd name="T50" fmla="*/ 236038 w 1728"/>
              <a:gd name="T51" fmla="*/ 153458 h 432"/>
              <a:gd name="T52" fmla="*/ 405092 w 1728"/>
              <a:gd name="T53" fmla="*/ 102305 h 432"/>
              <a:gd name="T54" fmla="*/ 606043 w 1728"/>
              <a:gd name="T55" fmla="*/ 57547 h 432"/>
              <a:gd name="T56" fmla="*/ 842081 w 1728"/>
              <a:gd name="T57" fmla="*/ 25576 h 432"/>
              <a:gd name="T58" fmla="*/ 1100446 w 1728"/>
              <a:gd name="T59" fmla="*/ 6394 h 432"/>
              <a:gd name="T60" fmla="*/ 1377950 w 1728"/>
              <a:gd name="T61" fmla="*/ 0 h 432"/>
              <a:gd name="T62" fmla="*/ 1655454 w 1728"/>
              <a:gd name="T63" fmla="*/ 6394 h 432"/>
              <a:gd name="T64" fmla="*/ 1913819 w 1728"/>
              <a:gd name="T65" fmla="*/ 25576 h 432"/>
              <a:gd name="T66" fmla="*/ 2149857 w 1728"/>
              <a:gd name="T67" fmla="*/ 57547 h 432"/>
              <a:gd name="T68" fmla="*/ 2350808 w 1728"/>
              <a:gd name="T69" fmla="*/ 102305 h 432"/>
              <a:gd name="T70" fmla="*/ 2519862 w 1728"/>
              <a:gd name="T71" fmla="*/ 153458 h 432"/>
              <a:gd name="T72" fmla="*/ 2647450 w 1728"/>
              <a:gd name="T73" fmla="*/ 211005 h 432"/>
              <a:gd name="T74" fmla="*/ 2695296 w 1728"/>
              <a:gd name="T75" fmla="*/ 242976 h 432"/>
              <a:gd name="T76" fmla="*/ 2727193 w 1728"/>
              <a:gd name="T77" fmla="*/ 274946 h 432"/>
              <a:gd name="T78" fmla="*/ 2749521 w 1728"/>
              <a:gd name="T79" fmla="*/ 310113 h 432"/>
              <a:gd name="T80" fmla="*/ 2755900 w 1728"/>
              <a:gd name="T81" fmla="*/ 345281 h 43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28"/>
              <a:gd name="T124" fmla="*/ 0 h 432"/>
              <a:gd name="T125" fmla="*/ 1728 w 1728"/>
              <a:gd name="T126" fmla="*/ 432 h 432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28" h="432">
                <a:moveTo>
                  <a:pt x="1728" y="216"/>
                </a:moveTo>
                <a:lnTo>
                  <a:pt x="1728" y="216"/>
                </a:lnTo>
                <a:lnTo>
                  <a:pt x="1726" y="228"/>
                </a:lnTo>
                <a:lnTo>
                  <a:pt x="1724" y="238"/>
                </a:lnTo>
                <a:lnTo>
                  <a:pt x="1718" y="248"/>
                </a:lnTo>
                <a:lnTo>
                  <a:pt x="1710" y="260"/>
                </a:lnTo>
                <a:lnTo>
                  <a:pt x="1700" y="270"/>
                </a:lnTo>
                <a:lnTo>
                  <a:pt x="1690" y="280"/>
                </a:lnTo>
                <a:lnTo>
                  <a:pt x="1676" y="290"/>
                </a:lnTo>
                <a:lnTo>
                  <a:pt x="1660" y="300"/>
                </a:lnTo>
                <a:lnTo>
                  <a:pt x="1624" y="318"/>
                </a:lnTo>
                <a:lnTo>
                  <a:pt x="1580" y="336"/>
                </a:lnTo>
                <a:lnTo>
                  <a:pt x="1530" y="354"/>
                </a:lnTo>
                <a:lnTo>
                  <a:pt x="1474" y="368"/>
                </a:lnTo>
                <a:lnTo>
                  <a:pt x="1414" y="382"/>
                </a:lnTo>
                <a:lnTo>
                  <a:pt x="1348" y="396"/>
                </a:lnTo>
                <a:lnTo>
                  <a:pt x="1276" y="406"/>
                </a:lnTo>
                <a:lnTo>
                  <a:pt x="1200" y="416"/>
                </a:lnTo>
                <a:lnTo>
                  <a:pt x="1120" y="422"/>
                </a:lnTo>
                <a:lnTo>
                  <a:pt x="1038" y="428"/>
                </a:lnTo>
                <a:lnTo>
                  <a:pt x="952" y="430"/>
                </a:lnTo>
                <a:lnTo>
                  <a:pt x="864" y="432"/>
                </a:lnTo>
                <a:lnTo>
                  <a:pt x="776" y="430"/>
                </a:lnTo>
                <a:lnTo>
                  <a:pt x="690" y="428"/>
                </a:lnTo>
                <a:lnTo>
                  <a:pt x="608" y="422"/>
                </a:lnTo>
                <a:lnTo>
                  <a:pt x="528" y="416"/>
                </a:lnTo>
                <a:lnTo>
                  <a:pt x="452" y="406"/>
                </a:lnTo>
                <a:lnTo>
                  <a:pt x="380" y="396"/>
                </a:lnTo>
                <a:lnTo>
                  <a:pt x="314" y="382"/>
                </a:lnTo>
                <a:lnTo>
                  <a:pt x="254" y="368"/>
                </a:lnTo>
                <a:lnTo>
                  <a:pt x="198" y="354"/>
                </a:lnTo>
                <a:lnTo>
                  <a:pt x="148" y="336"/>
                </a:lnTo>
                <a:lnTo>
                  <a:pt x="104" y="318"/>
                </a:lnTo>
                <a:lnTo>
                  <a:pt x="68" y="300"/>
                </a:lnTo>
                <a:lnTo>
                  <a:pt x="52" y="290"/>
                </a:lnTo>
                <a:lnTo>
                  <a:pt x="38" y="280"/>
                </a:lnTo>
                <a:lnTo>
                  <a:pt x="28" y="270"/>
                </a:lnTo>
                <a:lnTo>
                  <a:pt x="18" y="260"/>
                </a:lnTo>
                <a:lnTo>
                  <a:pt x="10" y="248"/>
                </a:lnTo>
                <a:lnTo>
                  <a:pt x="4" y="238"/>
                </a:lnTo>
                <a:lnTo>
                  <a:pt x="2" y="228"/>
                </a:lnTo>
                <a:lnTo>
                  <a:pt x="0" y="216"/>
                </a:lnTo>
                <a:lnTo>
                  <a:pt x="2" y="204"/>
                </a:lnTo>
                <a:lnTo>
                  <a:pt x="4" y="194"/>
                </a:lnTo>
                <a:lnTo>
                  <a:pt x="10" y="184"/>
                </a:lnTo>
                <a:lnTo>
                  <a:pt x="18" y="172"/>
                </a:lnTo>
                <a:lnTo>
                  <a:pt x="28" y="162"/>
                </a:lnTo>
                <a:lnTo>
                  <a:pt x="38" y="152"/>
                </a:lnTo>
                <a:lnTo>
                  <a:pt x="52" y="142"/>
                </a:lnTo>
                <a:lnTo>
                  <a:pt x="68" y="132"/>
                </a:lnTo>
                <a:lnTo>
                  <a:pt x="104" y="114"/>
                </a:lnTo>
                <a:lnTo>
                  <a:pt x="148" y="96"/>
                </a:lnTo>
                <a:lnTo>
                  <a:pt x="198" y="78"/>
                </a:lnTo>
                <a:lnTo>
                  <a:pt x="254" y="64"/>
                </a:lnTo>
                <a:lnTo>
                  <a:pt x="314" y="50"/>
                </a:lnTo>
                <a:lnTo>
                  <a:pt x="380" y="36"/>
                </a:lnTo>
                <a:lnTo>
                  <a:pt x="452" y="26"/>
                </a:lnTo>
                <a:lnTo>
                  <a:pt x="528" y="16"/>
                </a:lnTo>
                <a:lnTo>
                  <a:pt x="608" y="10"/>
                </a:lnTo>
                <a:lnTo>
                  <a:pt x="690" y="4"/>
                </a:lnTo>
                <a:lnTo>
                  <a:pt x="776" y="2"/>
                </a:lnTo>
                <a:lnTo>
                  <a:pt x="864" y="0"/>
                </a:lnTo>
                <a:lnTo>
                  <a:pt x="952" y="2"/>
                </a:lnTo>
                <a:lnTo>
                  <a:pt x="1038" y="4"/>
                </a:lnTo>
                <a:lnTo>
                  <a:pt x="1120" y="10"/>
                </a:lnTo>
                <a:lnTo>
                  <a:pt x="1200" y="16"/>
                </a:lnTo>
                <a:lnTo>
                  <a:pt x="1276" y="26"/>
                </a:lnTo>
                <a:lnTo>
                  <a:pt x="1348" y="36"/>
                </a:lnTo>
                <a:lnTo>
                  <a:pt x="1414" y="50"/>
                </a:lnTo>
                <a:lnTo>
                  <a:pt x="1474" y="64"/>
                </a:lnTo>
                <a:lnTo>
                  <a:pt x="1530" y="78"/>
                </a:lnTo>
                <a:lnTo>
                  <a:pt x="1580" y="96"/>
                </a:lnTo>
                <a:lnTo>
                  <a:pt x="1624" y="114"/>
                </a:lnTo>
                <a:lnTo>
                  <a:pt x="1660" y="132"/>
                </a:lnTo>
                <a:lnTo>
                  <a:pt x="1676" y="142"/>
                </a:lnTo>
                <a:lnTo>
                  <a:pt x="1690" y="152"/>
                </a:lnTo>
                <a:lnTo>
                  <a:pt x="1700" y="162"/>
                </a:lnTo>
                <a:lnTo>
                  <a:pt x="1710" y="172"/>
                </a:lnTo>
                <a:lnTo>
                  <a:pt x="1718" y="184"/>
                </a:lnTo>
                <a:lnTo>
                  <a:pt x="1724" y="194"/>
                </a:lnTo>
                <a:lnTo>
                  <a:pt x="1726" y="204"/>
                </a:lnTo>
                <a:lnTo>
                  <a:pt x="1728" y="216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9"/>
          <p:cNvSpPr/>
          <p:nvPr/>
        </p:nvSpPr>
        <p:spPr bwMode="auto">
          <a:xfrm>
            <a:off x="1531938" y="3073400"/>
            <a:ext cx="2484437" cy="1373188"/>
          </a:xfrm>
          <a:custGeom>
            <a:avLst/>
            <a:gdLst>
              <a:gd name="T0" fmla="*/ 2484437 w 1728"/>
              <a:gd name="T1" fmla="*/ 1056298 h 936"/>
              <a:gd name="T2" fmla="*/ 2478686 w 1728"/>
              <a:gd name="T3" fmla="*/ 1088574 h 936"/>
              <a:gd name="T4" fmla="*/ 2458557 w 1728"/>
              <a:gd name="T5" fmla="*/ 1120850 h 936"/>
              <a:gd name="T6" fmla="*/ 2429802 w 1728"/>
              <a:gd name="T7" fmla="*/ 1150192 h 936"/>
              <a:gd name="T8" fmla="*/ 2386670 w 1728"/>
              <a:gd name="T9" fmla="*/ 1179533 h 936"/>
              <a:gd name="T10" fmla="*/ 2271650 w 1728"/>
              <a:gd name="T11" fmla="*/ 1232348 h 936"/>
              <a:gd name="T12" fmla="*/ 2119248 w 1728"/>
              <a:gd name="T13" fmla="*/ 1279295 h 936"/>
              <a:gd name="T14" fmla="*/ 1938091 w 1728"/>
              <a:gd name="T15" fmla="*/ 1320373 h 936"/>
              <a:gd name="T16" fmla="*/ 1725303 w 1728"/>
              <a:gd name="T17" fmla="*/ 1349715 h 936"/>
              <a:gd name="T18" fmla="*/ 1492388 w 1728"/>
              <a:gd name="T19" fmla="*/ 1367320 h 936"/>
              <a:gd name="T20" fmla="*/ 1242219 w 1728"/>
              <a:gd name="T21" fmla="*/ 1373188 h 936"/>
              <a:gd name="T22" fmla="*/ 992049 w 1728"/>
              <a:gd name="T23" fmla="*/ 1367320 h 936"/>
              <a:gd name="T24" fmla="*/ 759134 w 1728"/>
              <a:gd name="T25" fmla="*/ 1349715 h 936"/>
              <a:gd name="T26" fmla="*/ 546346 w 1728"/>
              <a:gd name="T27" fmla="*/ 1320373 h 936"/>
              <a:gd name="T28" fmla="*/ 365189 w 1728"/>
              <a:gd name="T29" fmla="*/ 1279295 h 936"/>
              <a:gd name="T30" fmla="*/ 212787 w 1728"/>
              <a:gd name="T31" fmla="*/ 1232348 h 936"/>
              <a:gd name="T32" fmla="*/ 97767 w 1728"/>
              <a:gd name="T33" fmla="*/ 1179533 h 936"/>
              <a:gd name="T34" fmla="*/ 54635 w 1728"/>
              <a:gd name="T35" fmla="*/ 1150192 h 936"/>
              <a:gd name="T36" fmla="*/ 25880 w 1728"/>
              <a:gd name="T37" fmla="*/ 1120850 h 936"/>
              <a:gd name="T38" fmla="*/ 5751 w 1728"/>
              <a:gd name="T39" fmla="*/ 1088574 h 936"/>
              <a:gd name="T40" fmla="*/ 0 w 1728"/>
              <a:gd name="T41" fmla="*/ 1056298 h 936"/>
              <a:gd name="T42" fmla="*/ 414073 w 1728"/>
              <a:gd name="T43" fmla="*/ 199523 h 936"/>
              <a:gd name="T44" fmla="*/ 422699 w 1728"/>
              <a:gd name="T45" fmla="*/ 178984 h 936"/>
              <a:gd name="T46" fmla="*/ 451454 w 1728"/>
              <a:gd name="T47" fmla="*/ 149642 h 936"/>
              <a:gd name="T48" fmla="*/ 514716 w 1728"/>
              <a:gd name="T49" fmla="*/ 111498 h 936"/>
              <a:gd name="T50" fmla="*/ 603856 w 1728"/>
              <a:gd name="T51" fmla="*/ 76288 h 936"/>
              <a:gd name="T52" fmla="*/ 716001 w 1728"/>
              <a:gd name="T53" fmla="*/ 46947 h 936"/>
              <a:gd name="T54" fmla="*/ 848274 w 1728"/>
              <a:gd name="T55" fmla="*/ 26407 h 936"/>
              <a:gd name="T56" fmla="*/ 994925 w 1728"/>
              <a:gd name="T57" fmla="*/ 8802 h 936"/>
              <a:gd name="T58" fmla="*/ 1158829 w 1728"/>
              <a:gd name="T59" fmla="*/ 0 h 936"/>
              <a:gd name="T60" fmla="*/ 1325608 w 1728"/>
              <a:gd name="T61" fmla="*/ 0 h 936"/>
              <a:gd name="T62" fmla="*/ 1489512 w 1728"/>
              <a:gd name="T63" fmla="*/ 8802 h 936"/>
              <a:gd name="T64" fmla="*/ 1636163 w 1728"/>
              <a:gd name="T65" fmla="*/ 26407 h 936"/>
              <a:gd name="T66" fmla="*/ 1768436 w 1728"/>
              <a:gd name="T67" fmla="*/ 46947 h 936"/>
              <a:gd name="T68" fmla="*/ 1880581 w 1728"/>
              <a:gd name="T69" fmla="*/ 76288 h 936"/>
              <a:gd name="T70" fmla="*/ 1969721 w 1728"/>
              <a:gd name="T71" fmla="*/ 111498 h 936"/>
              <a:gd name="T72" fmla="*/ 2032983 w 1728"/>
              <a:gd name="T73" fmla="*/ 149642 h 936"/>
              <a:gd name="T74" fmla="*/ 2061738 w 1728"/>
              <a:gd name="T75" fmla="*/ 178984 h 936"/>
              <a:gd name="T76" fmla="*/ 2070364 w 1728"/>
              <a:gd name="T77" fmla="*/ 199523 h 9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728"/>
              <a:gd name="T118" fmla="*/ 0 h 936"/>
              <a:gd name="T119" fmla="*/ 1728 w 1728"/>
              <a:gd name="T120" fmla="*/ 936 h 9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728" h="936">
                <a:moveTo>
                  <a:pt x="1440" y="144"/>
                </a:moveTo>
                <a:lnTo>
                  <a:pt x="1728" y="720"/>
                </a:lnTo>
                <a:lnTo>
                  <a:pt x="1726" y="732"/>
                </a:lnTo>
                <a:lnTo>
                  <a:pt x="1724" y="742"/>
                </a:lnTo>
                <a:lnTo>
                  <a:pt x="1718" y="752"/>
                </a:lnTo>
                <a:lnTo>
                  <a:pt x="1710" y="764"/>
                </a:lnTo>
                <a:lnTo>
                  <a:pt x="1700" y="774"/>
                </a:lnTo>
                <a:lnTo>
                  <a:pt x="1690" y="784"/>
                </a:lnTo>
                <a:lnTo>
                  <a:pt x="1676" y="794"/>
                </a:lnTo>
                <a:lnTo>
                  <a:pt x="1660" y="804"/>
                </a:lnTo>
                <a:lnTo>
                  <a:pt x="1624" y="822"/>
                </a:lnTo>
                <a:lnTo>
                  <a:pt x="1580" y="840"/>
                </a:lnTo>
                <a:lnTo>
                  <a:pt x="1530" y="858"/>
                </a:lnTo>
                <a:lnTo>
                  <a:pt x="1474" y="872"/>
                </a:lnTo>
                <a:lnTo>
                  <a:pt x="1414" y="886"/>
                </a:lnTo>
                <a:lnTo>
                  <a:pt x="1348" y="900"/>
                </a:lnTo>
                <a:lnTo>
                  <a:pt x="1276" y="910"/>
                </a:lnTo>
                <a:lnTo>
                  <a:pt x="1200" y="920"/>
                </a:lnTo>
                <a:lnTo>
                  <a:pt x="1120" y="926"/>
                </a:lnTo>
                <a:lnTo>
                  <a:pt x="1038" y="932"/>
                </a:lnTo>
                <a:lnTo>
                  <a:pt x="952" y="934"/>
                </a:lnTo>
                <a:lnTo>
                  <a:pt x="864" y="936"/>
                </a:lnTo>
                <a:lnTo>
                  <a:pt x="776" y="934"/>
                </a:lnTo>
                <a:lnTo>
                  <a:pt x="690" y="932"/>
                </a:lnTo>
                <a:lnTo>
                  <a:pt x="608" y="926"/>
                </a:lnTo>
                <a:lnTo>
                  <a:pt x="528" y="920"/>
                </a:lnTo>
                <a:lnTo>
                  <a:pt x="452" y="910"/>
                </a:lnTo>
                <a:lnTo>
                  <a:pt x="380" y="900"/>
                </a:lnTo>
                <a:lnTo>
                  <a:pt x="314" y="886"/>
                </a:lnTo>
                <a:lnTo>
                  <a:pt x="254" y="872"/>
                </a:lnTo>
                <a:lnTo>
                  <a:pt x="198" y="858"/>
                </a:lnTo>
                <a:lnTo>
                  <a:pt x="148" y="840"/>
                </a:lnTo>
                <a:lnTo>
                  <a:pt x="104" y="822"/>
                </a:lnTo>
                <a:lnTo>
                  <a:pt x="68" y="804"/>
                </a:lnTo>
                <a:lnTo>
                  <a:pt x="52" y="794"/>
                </a:lnTo>
                <a:lnTo>
                  <a:pt x="38" y="784"/>
                </a:lnTo>
                <a:lnTo>
                  <a:pt x="28" y="774"/>
                </a:lnTo>
                <a:lnTo>
                  <a:pt x="18" y="764"/>
                </a:lnTo>
                <a:lnTo>
                  <a:pt x="10" y="752"/>
                </a:lnTo>
                <a:lnTo>
                  <a:pt x="4" y="742"/>
                </a:lnTo>
                <a:lnTo>
                  <a:pt x="2" y="732"/>
                </a:lnTo>
                <a:lnTo>
                  <a:pt x="0" y="720"/>
                </a:lnTo>
                <a:lnTo>
                  <a:pt x="288" y="144"/>
                </a:lnTo>
                <a:lnTo>
                  <a:pt x="288" y="136"/>
                </a:lnTo>
                <a:lnTo>
                  <a:pt x="290" y="130"/>
                </a:lnTo>
                <a:lnTo>
                  <a:pt x="294" y="122"/>
                </a:lnTo>
                <a:lnTo>
                  <a:pt x="300" y="114"/>
                </a:lnTo>
                <a:lnTo>
                  <a:pt x="314" y="102"/>
                </a:lnTo>
                <a:lnTo>
                  <a:pt x="334" y="88"/>
                </a:lnTo>
                <a:lnTo>
                  <a:pt x="358" y="76"/>
                </a:lnTo>
                <a:lnTo>
                  <a:pt x="386" y="64"/>
                </a:lnTo>
                <a:lnTo>
                  <a:pt x="420" y="52"/>
                </a:lnTo>
                <a:lnTo>
                  <a:pt x="456" y="42"/>
                </a:lnTo>
                <a:lnTo>
                  <a:pt x="498" y="32"/>
                </a:lnTo>
                <a:lnTo>
                  <a:pt x="542" y="24"/>
                </a:lnTo>
                <a:lnTo>
                  <a:pt x="590" y="18"/>
                </a:lnTo>
                <a:lnTo>
                  <a:pt x="640" y="12"/>
                </a:lnTo>
                <a:lnTo>
                  <a:pt x="692" y="6"/>
                </a:lnTo>
                <a:lnTo>
                  <a:pt x="748" y="2"/>
                </a:lnTo>
                <a:lnTo>
                  <a:pt x="806" y="0"/>
                </a:lnTo>
                <a:lnTo>
                  <a:pt x="864" y="0"/>
                </a:lnTo>
                <a:lnTo>
                  <a:pt x="922" y="0"/>
                </a:lnTo>
                <a:lnTo>
                  <a:pt x="980" y="2"/>
                </a:lnTo>
                <a:lnTo>
                  <a:pt x="1036" y="6"/>
                </a:lnTo>
                <a:lnTo>
                  <a:pt x="1088" y="12"/>
                </a:lnTo>
                <a:lnTo>
                  <a:pt x="1138" y="18"/>
                </a:lnTo>
                <a:lnTo>
                  <a:pt x="1186" y="24"/>
                </a:lnTo>
                <a:lnTo>
                  <a:pt x="1230" y="32"/>
                </a:lnTo>
                <a:lnTo>
                  <a:pt x="1272" y="42"/>
                </a:lnTo>
                <a:lnTo>
                  <a:pt x="1308" y="52"/>
                </a:lnTo>
                <a:lnTo>
                  <a:pt x="1342" y="64"/>
                </a:lnTo>
                <a:lnTo>
                  <a:pt x="1370" y="76"/>
                </a:lnTo>
                <a:lnTo>
                  <a:pt x="1394" y="88"/>
                </a:lnTo>
                <a:lnTo>
                  <a:pt x="1414" y="102"/>
                </a:lnTo>
                <a:lnTo>
                  <a:pt x="1428" y="114"/>
                </a:lnTo>
                <a:lnTo>
                  <a:pt x="1434" y="122"/>
                </a:lnTo>
                <a:lnTo>
                  <a:pt x="1438" y="130"/>
                </a:lnTo>
                <a:lnTo>
                  <a:pt x="1440" y="136"/>
                </a:lnTo>
                <a:lnTo>
                  <a:pt x="1440" y="14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8575" cmpd="sng">
            <a:solidFill>
              <a:schemeClr val="bg1"/>
            </a:solidFill>
            <a:round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Freeform 10"/>
          <p:cNvSpPr/>
          <p:nvPr/>
        </p:nvSpPr>
        <p:spPr bwMode="auto">
          <a:xfrm>
            <a:off x="1946275" y="3073400"/>
            <a:ext cx="1655763" cy="422275"/>
          </a:xfrm>
          <a:custGeom>
            <a:avLst/>
            <a:gdLst>
              <a:gd name="T0" fmla="*/ 1655763 w 1152"/>
              <a:gd name="T1" fmla="*/ 211138 h 288"/>
              <a:gd name="T2" fmla="*/ 1652888 w 1152"/>
              <a:gd name="T3" fmla="*/ 231665 h 288"/>
              <a:gd name="T4" fmla="*/ 1638515 w 1152"/>
              <a:gd name="T5" fmla="*/ 255124 h 288"/>
              <a:gd name="T6" fmla="*/ 1589647 w 1152"/>
              <a:gd name="T7" fmla="*/ 293247 h 288"/>
              <a:gd name="T8" fmla="*/ 1514908 w 1152"/>
              <a:gd name="T9" fmla="*/ 328436 h 288"/>
              <a:gd name="T10" fmla="*/ 1414298 w 1152"/>
              <a:gd name="T11" fmla="*/ 360693 h 288"/>
              <a:gd name="T12" fmla="*/ 1290690 w 1152"/>
              <a:gd name="T13" fmla="*/ 387085 h 288"/>
              <a:gd name="T14" fmla="*/ 1149835 w 1152"/>
              <a:gd name="T15" fmla="*/ 404680 h 288"/>
              <a:gd name="T16" fmla="*/ 994608 w 1152"/>
              <a:gd name="T17" fmla="*/ 419343 h 288"/>
              <a:gd name="T18" fmla="*/ 827882 w 1152"/>
              <a:gd name="T19" fmla="*/ 422275 h 288"/>
              <a:gd name="T20" fmla="*/ 661155 w 1152"/>
              <a:gd name="T21" fmla="*/ 419343 h 288"/>
              <a:gd name="T22" fmla="*/ 505928 w 1152"/>
              <a:gd name="T23" fmla="*/ 404680 h 288"/>
              <a:gd name="T24" fmla="*/ 365073 w 1152"/>
              <a:gd name="T25" fmla="*/ 387085 h 288"/>
              <a:gd name="T26" fmla="*/ 241465 w 1152"/>
              <a:gd name="T27" fmla="*/ 360693 h 288"/>
              <a:gd name="T28" fmla="*/ 140855 w 1152"/>
              <a:gd name="T29" fmla="*/ 328436 h 288"/>
              <a:gd name="T30" fmla="*/ 66116 w 1152"/>
              <a:gd name="T31" fmla="*/ 293247 h 288"/>
              <a:gd name="T32" fmla="*/ 17248 w 1152"/>
              <a:gd name="T33" fmla="*/ 255124 h 288"/>
              <a:gd name="T34" fmla="*/ 2875 w 1152"/>
              <a:gd name="T35" fmla="*/ 231665 h 288"/>
              <a:gd name="T36" fmla="*/ 0 w 1152"/>
              <a:gd name="T37" fmla="*/ 211138 h 288"/>
              <a:gd name="T38" fmla="*/ 2875 w 1152"/>
              <a:gd name="T39" fmla="*/ 190610 h 288"/>
              <a:gd name="T40" fmla="*/ 17248 w 1152"/>
              <a:gd name="T41" fmla="*/ 167151 h 288"/>
              <a:gd name="T42" fmla="*/ 66116 w 1152"/>
              <a:gd name="T43" fmla="*/ 129028 h 288"/>
              <a:gd name="T44" fmla="*/ 140855 w 1152"/>
              <a:gd name="T45" fmla="*/ 93839 h 288"/>
              <a:gd name="T46" fmla="*/ 241465 w 1152"/>
              <a:gd name="T47" fmla="*/ 61582 h 288"/>
              <a:gd name="T48" fmla="*/ 365073 w 1152"/>
              <a:gd name="T49" fmla="*/ 35190 h 288"/>
              <a:gd name="T50" fmla="*/ 505928 w 1152"/>
              <a:gd name="T51" fmla="*/ 17595 h 288"/>
              <a:gd name="T52" fmla="*/ 661155 w 1152"/>
              <a:gd name="T53" fmla="*/ 2932 h 288"/>
              <a:gd name="T54" fmla="*/ 827882 w 1152"/>
              <a:gd name="T55" fmla="*/ 0 h 288"/>
              <a:gd name="T56" fmla="*/ 994608 w 1152"/>
              <a:gd name="T57" fmla="*/ 2932 h 288"/>
              <a:gd name="T58" fmla="*/ 1149835 w 1152"/>
              <a:gd name="T59" fmla="*/ 17595 h 288"/>
              <a:gd name="T60" fmla="*/ 1290690 w 1152"/>
              <a:gd name="T61" fmla="*/ 35190 h 288"/>
              <a:gd name="T62" fmla="*/ 1414298 w 1152"/>
              <a:gd name="T63" fmla="*/ 61582 h 288"/>
              <a:gd name="T64" fmla="*/ 1514908 w 1152"/>
              <a:gd name="T65" fmla="*/ 93839 h 288"/>
              <a:gd name="T66" fmla="*/ 1589647 w 1152"/>
              <a:gd name="T67" fmla="*/ 129028 h 288"/>
              <a:gd name="T68" fmla="*/ 1638515 w 1152"/>
              <a:gd name="T69" fmla="*/ 167151 h 288"/>
              <a:gd name="T70" fmla="*/ 1652888 w 1152"/>
              <a:gd name="T71" fmla="*/ 190610 h 288"/>
              <a:gd name="T72" fmla="*/ 1655763 w 1152"/>
              <a:gd name="T73" fmla="*/ 211138 h 288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52"/>
              <a:gd name="T112" fmla="*/ 0 h 288"/>
              <a:gd name="T113" fmla="*/ 1152 w 1152"/>
              <a:gd name="T114" fmla="*/ 288 h 288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52" h="288">
                <a:moveTo>
                  <a:pt x="1152" y="144"/>
                </a:moveTo>
                <a:lnTo>
                  <a:pt x="1152" y="144"/>
                </a:lnTo>
                <a:lnTo>
                  <a:pt x="1152" y="152"/>
                </a:lnTo>
                <a:lnTo>
                  <a:pt x="1150" y="158"/>
                </a:lnTo>
                <a:lnTo>
                  <a:pt x="1146" y="166"/>
                </a:lnTo>
                <a:lnTo>
                  <a:pt x="1140" y="174"/>
                </a:lnTo>
                <a:lnTo>
                  <a:pt x="1126" y="186"/>
                </a:lnTo>
                <a:lnTo>
                  <a:pt x="1106" y="200"/>
                </a:lnTo>
                <a:lnTo>
                  <a:pt x="1082" y="212"/>
                </a:lnTo>
                <a:lnTo>
                  <a:pt x="1054" y="224"/>
                </a:lnTo>
                <a:lnTo>
                  <a:pt x="1020" y="236"/>
                </a:lnTo>
                <a:lnTo>
                  <a:pt x="984" y="246"/>
                </a:lnTo>
                <a:lnTo>
                  <a:pt x="942" y="256"/>
                </a:lnTo>
                <a:lnTo>
                  <a:pt x="898" y="264"/>
                </a:lnTo>
                <a:lnTo>
                  <a:pt x="850" y="270"/>
                </a:lnTo>
                <a:lnTo>
                  <a:pt x="800" y="276"/>
                </a:lnTo>
                <a:lnTo>
                  <a:pt x="748" y="282"/>
                </a:lnTo>
                <a:lnTo>
                  <a:pt x="692" y="286"/>
                </a:lnTo>
                <a:lnTo>
                  <a:pt x="634" y="288"/>
                </a:lnTo>
                <a:lnTo>
                  <a:pt x="576" y="288"/>
                </a:lnTo>
                <a:lnTo>
                  <a:pt x="518" y="288"/>
                </a:lnTo>
                <a:lnTo>
                  <a:pt x="460" y="286"/>
                </a:lnTo>
                <a:lnTo>
                  <a:pt x="404" y="282"/>
                </a:lnTo>
                <a:lnTo>
                  <a:pt x="352" y="276"/>
                </a:lnTo>
                <a:lnTo>
                  <a:pt x="302" y="270"/>
                </a:lnTo>
                <a:lnTo>
                  <a:pt x="254" y="264"/>
                </a:lnTo>
                <a:lnTo>
                  <a:pt x="210" y="256"/>
                </a:lnTo>
                <a:lnTo>
                  <a:pt x="168" y="246"/>
                </a:lnTo>
                <a:lnTo>
                  <a:pt x="132" y="236"/>
                </a:lnTo>
                <a:lnTo>
                  <a:pt x="98" y="224"/>
                </a:lnTo>
                <a:lnTo>
                  <a:pt x="70" y="212"/>
                </a:lnTo>
                <a:lnTo>
                  <a:pt x="46" y="200"/>
                </a:lnTo>
                <a:lnTo>
                  <a:pt x="26" y="186"/>
                </a:lnTo>
                <a:lnTo>
                  <a:pt x="12" y="174"/>
                </a:lnTo>
                <a:lnTo>
                  <a:pt x="6" y="166"/>
                </a:lnTo>
                <a:lnTo>
                  <a:pt x="2" y="158"/>
                </a:lnTo>
                <a:lnTo>
                  <a:pt x="0" y="152"/>
                </a:lnTo>
                <a:lnTo>
                  <a:pt x="0" y="144"/>
                </a:lnTo>
                <a:lnTo>
                  <a:pt x="0" y="136"/>
                </a:lnTo>
                <a:lnTo>
                  <a:pt x="2" y="130"/>
                </a:lnTo>
                <a:lnTo>
                  <a:pt x="6" y="122"/>
                </a:lnTo>
                <a:lnTo>
                  <a:pt x="12" y="114"/>
                </a:lnTo>
                <a:lnTo>
                  <a:pt x="26" y="102"/>
                </a:lnTo>
                <a:lnTo>
                  <a:pt x="46" y="88"/>
                </a:lnTo>
                <a:lnTo>
                  <a:pt x="70" y="76"/>
                </a:lnTo>
                <a:lnTo>
                  <a:pt x="98" y="64"/>
                </a:lnTo>
                <a:lnTo>
                  <a:pt x="132" y="52"/>
                </a:lnTo>
                <a:lnTo>
                  <a:pt x="168" y="42"/>
                </a:lnTo>
                <a:lnTo>
                  <a:pt x="210" y="32"/>
                </a:lnTo>
                <a:lnTo>
                  <a:pt x="254" y="24"/>
                </a:lnTo>
                <a:lnTo>
                  <a:pt x="302" y="18"/>
                </a:lnTo>
                <a:lnTo>
                  <a:pt x="352" y="12"/>
                </a:lnTo>
                <a:lnTo>
                  <a:pt x="404" y="6"/>
                </a:lnTo>
                <a:lnTo>
                  <a:pt x="460" y="2"/>
                </a:lnTo>
                <a:lnTo>
                  <a:pt x="518" y="0"/>
                </a:lnTo>
                <a:lnTo>
                  <a:pt x="576" y="0"/>
                </a:lnTo>
                <a:lnTo>
                  <a:pt x="634" y="0"/>
                </a:lnTo>
                <a:lnTo>
                  <a:pt x="692" y="2"/>
                </a:lnTo>
                <a:lnTo>
                  <a:pt x="748" y="6"/>
                </a:lnTo>
                <a:lnTo>
                  <a:pt x="800" y="12"/>
                </a:lnTo>
                <a:lnTo>
                  <a:pt x="850" y="18"/>
                </a:lnTo>
                <a:lnTo>
                  <a:pt x="898" y="24"/>
                </a:lnTo>
                <a:lnTo>
                  <a:pt x="942" y="32"/>
                </a:lnTo>
                <a:lnTo>
                  <a:pt x="984" y="42"/>
                </a:lnTo>
                <a:lnTo>
                  <a:pt x="1020" y="52"/>
                </a:lnTo>
                <a:lnTo>
                  <a:pt x="1054" y="64"/>
                </a:lnTo>
                <a:lnTo>
                  <a:pt x="1082" y="76"/>
                </a:lnTo>
                <a:lnTo>
                  <a:pt x="1106" y="88"/>
                </a:lnTo>
                <a:lnTo>
                  <a:pt x="1126" y="102"/>
                </a:lnTo>
                <a:lnTo>
                  <a:pt x="1140" y="114"/>
                </a:lnTo>
                <a:lnTo>
                  <a:pt x="1146" y="122"/>
                </a:lnTo>
                <a:lnTo>
                  <a:pt x="1150" y="130"/>
                </a:lnTo>
                <a:lnTo>
                  <a:pt x="1152" y="136"/>
                </a:lnTo>
                <a:lnTo>
                  <a:pt x="1152" y="14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2"/>
          <p:cNvSpPr/>
          <p:nvPr/>
        </p:nvSpPr>
        <p:spPr bwMode="auto">
          <a:xfrm>
            <a:off x="2058988" y="1752600"/>
            <a:ext cx="1430337" cy="1466850"/>
          </a:xfrm>
          <a:custGeom>
            <a:avLst/>
            <a:gdLst>
              <a:gd name="T0" fmla="*/ 1430337 w 576"/>
              <a:gd name="T1" fmla="*/ 1303867 h 648"/>
              <a:gd name="T2" fmla="*/ 1430337 w 576"/>
              <a:gd name="T3" fmla="*/ 1303867 h 648"/>
              <a:gd name="T4" fmla="*/ 1425371 w 576"/>
              <a:gd name="T5" fmla="*/ 1321976 h 648"/>
              <a:gd name="T6" fmla="*/ 1415438 w 576"/>
              <a:gd name="T7" fmla="*/ 1335558 h 648"/>
              <a:gd name="T8" fmla="*/ 1400538 w 576"/>
              <a:gd name="T9" fmla="*/ 1353667 h 648"/>
              <a:gd name="T10" fmla="*/ 1375706 w 576"/>
              <a:gd name="T11" fmla="*/ 1367249 h 648"/>
              <a:gd name="T12" fmla="*/ 1345907 w 576"/>
              <a:gd name="T13" fmla="*/ 1380831 h 648"/>
              <a:gd name="T14" fmla="*/ 1306176 w 576"/>
              <a:gd name="T15" fmla="*/ 1394413 h 648"/>
              <a:gd name="T16" fmla="*/ 1221746 w 576"/>
              <a:gd name="T17" fmla="*/ 1417050 h 648"/>
              <a:gd name="T18" fmla="*/ 1117451 w 576"/>
              <a:gd name="T19" fmla="*/ 1439686 h 648"/>
              <a:gd name="T20" fmla="*/ 993290 w 576"/>
              <a:gd name="T21" fmla="*/ 1453268 h 648"/>
              <a:gd name="T22" fmla="*/ 859195 w 576"/>
              <a:gd name="T23" fmla="*/ 1462323 h 648"/>
              <a:gd name="T24" fmla="*/ 715169 w 576"/>
              <a:gd name="T25" fmla="*/ 1466850 h 648"/>
              <a:gd name="T26" fmla="*/ 571142 w 576"/>
              <a:gd name="T27" fmla="*/ 1462323 h 648"/>
              <a:gd name="T28" fmla="*/ 437047 w 576"/>
              <a:gd name="T29" fmla="*/ 1453268 h 648"/>
              <a:gd name="T30" fmla="*/ 312886 w 576"/>
              <a:gd name="T31" fmla="*/ 1439686 h 648"/>
              <a:gd name="T32" fmla="*/ 208591 w 576"/>
              <a:gd name="T33" fmla="*/ 1417050 h 648"/>
              <a:gd name="T34" fmla="*/ 124161 w 576"/>
              <a:gd name="T35" fmla="*/ 1394413 h 648"/>
              <a:gd name="T36" fmla="*/ 84430 w 576"/>
              <a:gd name="T37" fmla="*/ 1380831 h 648"/>
              <a:gd name="T38" fmla="*/ 54631 w 576"/>
              <a:gd name="T39" fmla="*/ 1367249 h 648"/>
              <a:gd name="T40" fmla="*/ 29799 w 576"/>
              <a:gd name="T41" fmla="*/ 1353667 h 648"/>
              <a:gd name="T42" fmla="*/ 14899 w 576"/>
              <a:gd name="T43" fmla="*/ 1335558 h 648"/>
              <a:gd name="T44" fmla="*/ 4966 w 576"/>
              <a:gd name="T45" fmla="*/ 1321976 h 648"/>
              <a:gd name="T46" fmla="*/ 0 w 576"/>
              <a:gd name="T47" fmla="*/ 1303867 h 648"/>
              <a:gd name="T48" fmla="*/ 715169 w 576"/>
              <a:gd name="T49" fmla="*/ 0 h 648"/>
              <a:gd name="T50" fmla="*/ 1430337 w 576"/>
              <a:gd name="T51" fmla="*/ 1303867 h 64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576"/>
              <a:gd name="T79" fmla="*/ 0 h 648"/>
              <a:gd name="T80" fmla="*/ 576 w 576"/>
              <a:gd name="T81" fmla="*/ 648 h 64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576" h="648">
                <a:moveTo>
                  <a:pt x="576" y="576"/>
                </a:moveTo>
                <a:lnTo>
                  <a:pt x="576" y="576"/>
                </a:lnTo>
                <a:lnTo>
                  <a:pt x="574" y="584"/>
                </a:lnTo>
                <a:lnTo>
                  <a:pt x="570" y="590"/>
                </a:lnTo>
                <a:lnTo>
                  <a:pt x="564" y="598"/>
                </a:lnTo>
                <a:lnTo>
                  <a:pt x="554" y="604"/>
                </a:lnTo>
                <a:lnTo>
                  <a:pt x="542" y="610"/>
                </a:lnTo>
                <a:lnTo>
                  <a:pt x="526" y="616"/>
                </a:lnTo>
                <a:lnTo>
                  <a:pt x="492" y="626"/>
                </a:lnTo>
                <a:lnTo>
                  <a:pt x="450" y="636"/>
                </a:lnTo>
                <a:lnTo>
                  <a:pt x="400" y="642"/>
                </a:lnTo>
                <a:lnTo>
                  <a:pt x="346" y="646"/>
                </a:lnTo>
                <a:lnTo>
                  <a:pt x="288" y="648"/>
                </a:lnTo>
                <a:lnTo>
                  <a:pt x="230" y="646"/>
                </a:lnTo>
                <a:lnTo>
                  <a:pt x="176" y="642"/>
                </a:lnTo>
                <a:lnTo>
                  <a:pt x="126" y="636"/>
                </a:lnTo>
                <a:lnTo>
                  <a:pt x="84" y="626"/>
                </a:lnTo>
                <a:lnTo>
                  <a:pt x="50" y="616"/>
                </a:lnTo>
                <a:lnTo>
                  <a:pt x="34" y="610"/>
                </a:lnTo>
                <a:lnTo>
                  <a:pt x="22" y="604"/>
                </a:lnTo>
                <a:lnTo>
                  <a:pt x="12" y="598"/>
                </a:lnTo>
                <a:lnTo>
                  <a:pt x="6" y="590"/>
                </a:lnTo>
                <a:lnTo>
                  <a:pt x="2" y="584"/>
                </a:lnTo>
                <a:lnTo>
                  <a:pt x="0" y="576"/>
                </a:lnTo>
                <a:lnTo>
                  <a:pt x="288" y="0"/>
                </a:lnTo>
                <a:lnTo>
                  <a:pt x="576" y="576"/>
                </a:lnTo>
                <a:close/>
              </a:path>
            </a:pathLst>
          </a:custGeom>
          <a:solidFill>
            <a:srgbClr val="FBB9CC"/>
          </a:solidFill>
          <a:ln w="28575" cap="flat" cmpd="sng">
            <a:solidFill>
              <a:schemeClr val="bg1"/>
            </a:solidFill>
            <a:round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 flipH="1">
            <a:off x="4068763" y="4932363"/>
            <a:ext cx="3719512" cy="0"/>
          </a:xfrm>
          <a:prstGeom prst="line">
            <a:avLst/>
          </a:prstGeom>
          <a:noFill/>
          <a:ln w="25400" cap="rnd">
            <a:solidFill>
              <a:srgbClr val="ADBACA"/>
            </a:solidFill>
            <a:prstDash val="sysDot"/>
            <a:round/>
            <a:headEnd type="diamond" w="lg" len="lg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 flipH="1">
            <a:off x="3121025" y="2724150"/>
            <a:ext cx="4679950" cy="0"/>
          </a:xfrm>
          <a:prstGeom prst="line">
            <a:avLst/>
          </a:prstGeom>
          <a:noFill/>
          <a:ln w="25400" cap="rnd">
            <a:solidFill>
              <a:srgbClr val="ADBACA"/>
            </a:solidFill>
            <a:prstDash val="sysDot"/>
            <a:round/>
            <a:headEnd type="diamond" w="lg" len="lg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3546475" y="3781425"/>
            <a:ext cx="4241800" cy="0"/>
          </a:xfrm>
          <a:prstGeom prst="line">
            <a:avLst/>
          </a:prstGeom>
          <a:noFill/>
          <a:ln w="25400" cap="rnd">
            <a:solidFill>
              <a:srgbClr val="ADBACA"/>
            </a:solidFill>
            <a:prstDash val="sysDot"/>
            <a:round/>
            <a:headEnd type="diamond" w="lg" len="lg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2589213" y="3741738"/>
            <a:ext cx="458787" cy="442912"/>
          </a:xfrm>
          <a:custGeom>
            <a:avLst/>
            <a:gdLst>
              <a:gd name="T0" fmla="*/ 326712 w 132"/>
              <a:gd name="T1" fmla="*/ 0 h 128"/>
              <a:gd name="T2" fmla="*/ 194637 w 132"/>
              <a:gd name="T3" fmla="*/ 93427 h 128"/>
              <a:gd name="T4" fmla="*/ 191161 w 132"/>
              <a:gd name="T5" fmla="*/ 93427 h 128"/>
              <a:gd name="T6" fmla="*/ 48659 w 132"/>
              <a:gd name="T7" fmla="*/ 238757 h 128"/>
              <a:gd name="T8" fmla="*/ 3476 w 132"/>
              <a:gd name="T9" fmla="*/ 380628 h 128"/>
              <a:gd name="T10" fmla="*/ 48659 w 132"/>
              <a:gd name="T11" fmla="*/ 442912 h 128"/>
              <a:gd name="T12" fmla="*/ 184210 w 132"/>
              <a:gd name="T13" fmla="*/ 408310 h 128"/>
              <a:gd name="T14" fmla="*/ 417079 w 132"/>
              <a:gd name="T15" fmla="*/ 183393 h 128"/>
              <a:gd name="T16" fmla="*/ 222442 w 132"/>
              <a:gd name="T17" fmla="*/ 328724 h 128"/>
              <a:gd name="T18" fmla="*/ 344090 w 132"/>
              <a:gd name="T19" fmla="*/ 162632 h 128"/>
              <a:gd name="T20" fmla="*/ 330188 w 132"/>
              <a:gd name="T21" fmla="*/ 231837 h 128"/>
              <a:gd name="T22" fmla="*/ 222442 w 132"/>
              <a:gd name="T23" fmla="*/ 339105 h 128"/>
              <a:gd name="T24" fmla="*/ 205064 w 132"/>
              <a:gd name="T25" fmla="*/ 280280 h 128"/>
              <a:gd name="T26" fmla="*/ 159880 w 132"/>
              <a:gd name="T27" fmla="*/ 235297 h 128"/>
              <a:gd name="T28" fmla="*/ 319761 w 132"/>
              <a:gd name="T29" fmla="*/ 124569 h 128"/>
              <a:gd name="T30" fmla="*/ 205064 w 132"/>
              <a:gd name="T31" fmla="*/ 280280 h 128"/>
              <a:gd name="T32" fmla="*/ 104270 w 132"/>
              <a:gd name="T33" fmla="*/ 221456 h 128"/>
              <a:gd name="T34" fmla="*/ 278053 w 132"/>
              <a:gd name="T35" fmla="*/ 100347 h 128"/>
              <a:gd name="T36" fmla="*/ 59086 w 132"/>
              <a:gd name="T37" fmla="*/ 411770 h 128"/>
              <a:gd name="T38" fmla="*/ 27805 w 132"/>
              <a:gd name="T39" fmla="*/ 394469 h 128"/>
              <a:gd name="T40" fmla="*/ 45184 w 132"/>
              <a:gd name="T41" fmla="*/ 332184 h 128"/>
              <a:gd name="T42" fmla="*/ 111221 w 132"/>
              <a:gd name="T43" fmla="*/ 401389 h 128"/>
              <a:gd name="T44" fmla="*/ 121648 w 132"/>
              <a:gd name="T45" fmla="*/ 397929 h 128"/>
              <a:gd name="T46" fmla="*/ 48659 w 132"/>
              <a:gd name="T47" fmla="*/ 318343 h 128"/>
              <a:gd name="T48" fmla="*/ 66038 w 132"/>
              <a:gd name="T49" fmla="*/ 259519 h 128"/>
              <a:gd name="T50" fmla="*/ 180734 w 132"/>
              <a:gd name="T51" fmla="*/ 380628 h 128"/>
              <a:gd name="T52" fmla="*/ 121648 w 132"/>
              <a:gd name="T53" fmla="*/ 397929 h 128"/>
              <a:gd name="T54" fmla="*/ 375371 w 132"/>
              <a:gd name="T55" fmla="*/ 186854 h 128"/>
              <a:gd name="T56" fmla="*/ 340615 w 132"/>
              <a:gd name="T57" fmla="*/ 103808 h 128"/>
              <a:gd name="T58" fmla="*/ 281528 w 132"/>
              <a:gd name="T59" fmla="*/ 44983 h 128"/>
              <a:gd name="T60" fmla="*/ 389274 w 132"/>
              <a:gd name="T61" fmla="*/ 55364 h 128"/>
              <a:gd name="T62" fmla="*/ 399701 w 132"/>
              <a:gd name="T63" fmla="*/ 162632 h 12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11"/>
          <p:cNvSpPr>
            <a:spLocks noChangeAspect="1" noEditPoints="1"/>
          </p:cNvSpPr>
          <p:nvPr/>
        </p:nvSpPr>
        <p:spPr bwMode="auto">
          <a:xfrm>
            <a:off x="2536825" y="2484438"/>
            <a:ext cx="479425" cy="479425"/>
          </a:xfrm>
          <a:custGeom>
            <a:avLst/>
            <a:gdLst>
              <a:gd name="T0" fmla="*/ 431483 w 400"/>
              <a:gd name="T1" fmla="*/ 220536 h 400"/>
              <a:gd name="T2" fmla="*/ 431483 w 400"/>
              <a:gd name="T3" fmla="*/ 258890 h 400"/>
              <a:gd name="T4" fmla="*/ 479425 w 400"/>
              <a:gd name="T5" fmla="*/ 239713 h 400"/>
              <a:gd name="T6" fmla="*/ 239713 w 400"/>
              <a:gd name="T7" fmla="*/ 107871 h 400"/>
              <a:gd name="T8" fmla="*/ 239713 w 400"/>
              <a:gd name="T9" fmla="*/ 371554 h 400"/>
              <a:gd name="T10" fmla="*/ 239713 w 400"/>
              <a:gd name="T11" fmla="*/ 107871 h 400"/>
              <a:gd name="T12" fmla="*/ 143828 w 400"/>
              <a:gd name="T13" fmla="*/ 239713 h 400"/>
              <a:gd name="T14" fmla="*/ 335598 w 400"/>
              <a:gd name="T15" fmla="*/ 239713 h 400"/>
              <a:gd name="T16" fmla="*/ 70715 w 400"/>
              <a:gd name="T17" fmla="*/ 239713 h 400"/>
              <a:gd name="T18" fmla="*/ 23971 w 400"/>
              <a:gd name="T19" fmla="*/ 220536 h 400"/>
              <a:gd name="T20" fmla="*/ 23971 w 400"/>
              <a:gd name="T21" fmla="*/ 258890 h 400"/>
              <a:gd name="T22" fmla="*/ 70715 w 400"/>
              <a:gd name="T23" fmla="*/ 239713 h 400"/>
              <a:gd name="T24" fmla="*/ 258890 w 400"/>
              <a:gd name="T25" fmla="*/ 47943 h 400"/>
              <a:gd name="T26" fmla="*/ 239713 w 400"/>
              <a:gd name="T27" fmla="*/ 0 h 400"/>
              <a:gd name="T28" fmla="*/ 220536 w 400"/>
              <a:gd name="T29" fmla="*/ 47943 h 400"/>
              <a:gd name="T30" fmla="*/ 239713 w 400"/>
              <a:gd name="T31" fmla="*/ 407511 h 400"/>
              <a:gd name="T32" fmla="*/ 220536 w 400"/>
              <a:gd name="T33" fmla="*/ 455454 h 400"/>
              <a:gd name="T34" fmla="*/ 258890 w 400"/>
              <a:gd name="T35" fmla="*/ 455454 h 400"/>
              <a:gd name="T36" fmla="*/ 239713 w 400"/>
              <a:gd name="T37" fmla="*/ 407511 h 400"/>
              <a:gd name="T38" fmla="*/ 419497 w 400"/>
              <a:gd name="T39" fmla="*/ 59928 h 400"/>
              <a:gd name="T40" fmla="*/ 371554 w 400"/>
              <a:gd name="T41" fmla="*/ 80304 h 400"/>
              <a:gd name="T42" fmla="*/ 399121 w 400"/>
              <a:gd name="T43" fmla="*/ 106672 h 400"/>
              <a:gd name="T44" fmla="*/ 79105 w 400"/>
              <a:gd name="T45" fmla="*/ 372753 h 400"/>
              <a:gd name="T46" fmla="*/ 59928 w 400"/>
              <a:gd name="T47" fmla="*/ 419497 h 400"/>
              <a:gd name="T48" fmla="*/ 106672 w 400"/>
              <a:gd name="T49" fmla="*/ 399121 h 400"/>
              <a:gd name="T50" fmla="*/ 79105 w 400"/>
              <a:gd name="T51" fmla="*/ 372753 h 400"/>
              <a:gd name="T52" fmla="*/ 59928 w 400"/>
              <a:gd name="T53" fmla="*/ 59928 h 400"/>
              <a:gd name="T54" fmla="*/ 79105 w 400"/>
              <a:gd name="T55" fmla="*/ 106672 h 400"/>
              <a:gd name="T56" fmla="*/ 106672 w 400"/>
              <a:gd name="T57" fmla="*/ 80304 h 400"/>
              <a:gd name="T58" fmla="*/ 371554 w 400"/>
              <a:gd name="T59" fmla="*/ 399121 h 400"/>
              <a:gd name="T60" fmla="*/ 419497 w 400"/>
              <a:gd name="T61" fmla="*/ 419497 h 400"/>
              <a:gd name="T62" fmla="*/ 399121 w 400"/>
              <a:gd name="T63" fmla="*/ 372753 h 400"/>
              <a:gd name="T64" fmla="*/ 371554 w 400"/>
              <a:gd name="T65" fmla="*/ 399121 h 4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27"/>
          <p:cNvSpPr>
            <a:spLocks noEditPoints="1"/>
          </p:cNvSpPr>
          <p:nvPr/>
        </p:nvSpPr>
        <p:spPr bwMode="auto">
          <a:xfrm>
            <a:off x="2559050" y="5100638"/>
            <a:ext cx="452438" cy="442912"/>
          </a:xfrm>
          <a:custGeom>
            <a:avLst/>
            <a:gdLst>
              <a:gd name="T0" fmla="*/ 441997 w 130"/>
              <a:gd name="T1" fmla="*/ 145331 h 128"/>
              <a:gd name="T2" fmla="*/ 302785 w 130"/>
              <a:gd name="T3" fmla="*/ 6921 h 128"/>
              <a:gd name="T4" fmla="*/ 274943 w 130"/>
              <a:gd name="T5" fmla="*/ 0 h 128"/>
              <a:gd name="T6" fmla="*/ 261022 w 130"/>
              <a:gd name="T7" fmla="*/ 6921 h 128"/>
              <a:gd name="T8" fmla="*/ 254061 w 130"/>
              <a:gd name="T9" fmla="*/ 20762 h 128"/>
              <a:gd name="T10" fmla="*/ 222739 w 130"/>
              <a:gd name="T11" fmla="*/ 72665 h 128"/>
              <a:gd name="T12" fmla="*/ 142692 w 130"/>
              <a:gd name="T13" fmla="*/ 128029 h 128"/>
              <a:gd name="T14" fmla="*/ 52204 w 130"/>
              <a:gd name="T15" fmla="*/ 190314 h 128"/>
              <a:gd name="T16" fmla="*/ 3480 w 130"/>
              <a:gd name="T17" fmla="*/ 269900 h 128"/>
              <a:gd name="T18" fmla="*/ 10441 w 130"/>
              <a:gd name="T19" fmla="*/ 297582 h 128"/>
              <a:gd name="T20" fmla="*/ 149653 w 130"/>
              <a:gd name="T21" fmla="*/ 435992 h 128"/>
              <a:gd name="T22" fmla="*/ 177495 w 130"/>
              <a:gd name="T23" fmla="*/ 442912 h 128"/>
              <a:gd name="T24" fmla="*/ 191416 w 130"/>
              <a:gd name="T25" fmla="*/ 435992 h 128"/>
              <a:gd name="T26" fmla="*/ 198377 w 130"/>
              <a:gd name="T27" fmla="*/ 422151 h 128"/>
              <a:gd name="T28" fmla="*/ 229699 w 130"/>
              <a:gd name="T29" fmla="*/ 370247 h 128"/>
              <a:gd name="T30" fmla="*/ 309746 w 130"/>
              <a:gd name="T31" fmla="*/ 314883 h 128"/>
              <a:gd name="T32" fmla="*/ 400234 w 130"/>
              <a:gd name="T33" fmla="*/ 252598 h 128"/>
              <a:gd name="T34" fmla="*/ 448958 w 130"/>
              <a:gd name="T35" fmla="*/ 173013 h 128"/>
              <a:gd name="T36" fmla="*/ 441997 w 130"/>
              <a:gd name="T37" fmla="*/ 145331 h 128"/>
              <a:gd name="T38" fmla="*/ 170534 w 130"/>
              <a:gd name="T39" fmla="*/ 415230 h 128"/>
              <a:gd name="T40" fmla="*/ 31323 w 130"/>
              <a:gd name="T41" fmla="*/ 276820 h 128"/>
              <a:gd name="T42" fmla="*/ 281904 w 130"/>
              <a:gd name="T43" fmla="*/ 27682 h 128"/>
              <a:gd name="T44" fmla="*/ 421115 w 130"/>
              <a:gd name="T45" fmla="*/ 166092 h 128"/>
              <a:gd name="T46" fmla="*/ 170534 w 130"/>
              <a:gd name="T47" fmla="*/ 415230 h 12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30" h="128">
                <a:moveTo>
                  <a:pt x="127" y="42"/>
                </a:moveTo>
                <a:cubicBezTo>
                  <a:pt x="87" y="2"/>
                  <a:pt x="87" y="2"/>
                  <a:pt x="87" y="2"/>
                </a:cubicBezTo>
                <a:cubicBezTo>
                  <a:pt x="85" y="0"/>
                  <a:pt x="82" y="0"/>
                  <a:pt x="79" y="0"/>
                </a:cubicBezTo>
                <a:cubicBezTo>
                  <a:pt x="78" y="1"/>
                  <a:pt x="76" y="1"/>
                  <a:pt x="75" y="2"/>
                </a:cubicBezTo>
                <a:cubicBezTo>
                  <a:pt x="74" y="3"/>
                  <a:pt x="74" y="4"/>
                  <a:pt x="73" y="6"/>
                </a:cubicBezTo>
                <a:cubicBezTo>
                  <a:pt x="72" y="12"/>
                  <a:pt x="68" y="17"/>
                  <a:pt x="64" y="21"/>
                </a:cubicBezTo>
                <a:cubicBezTo>
                  <a:pt x="58" y="27"/>
                  <a:pt x="50" y="32"/>
                  <a:pt x="41" y="37"/>
                </a:cubicBezTo>
                <a:cubicBezTo>
                  <a:pt x="32" y="42"/>
                  <a:pt x="23" y="48"/>
                  <a:pt x="15" y="55"/>
                </a:cubicBezTo>
                <a:cubicBezTo>
                  <a:pt x="8" y="62"/>
                  <a:pt x="4" y="69"/>
                  <a:pt x="1" y="78"/>
                </a:cubicBezTo>
                <a:cubicBezTo>
                  <a:pt x="0" y="80"/>
                  <a:pt x="1" y="84"/>
                  <a:pt x="3" y="86"/>
                </a:cubicBezTo>
                <a:cubicBezTo>
                  <a:pt x="43" y="126"/>
                  <a:pt x="43" y="126"/>
                  <a:pt x="43" y="126"/>
                </a:cubicBezTo>
                <a:cubicBezTo>
                  <a:pt x="45" y="128"/>
                  <a:pt x="48" y="128"/>
                  <a:pt x="51" y="128"/>
                </a:cubicBezTo>
                <a:cubicBezTo>
                  <a:pt x="52" y="127"/>
                  <a:pt x="54" y="127"/>
                  <a:pt x="55" y="126"/>
                </a:cubicBezTo>
                <a:cubicBezTo>
                  <a:pt x="56" y="125"/>
                  <a:pt x="56" y="124"/>
                  <a:pt x="57" y="122"/>
                </a:cubicBezTo>
                <a:cubicBezTo>
                  <a:pt x="58" y="116"/>
                  <a:pt x="62" y="111"/>
                  <a:pt x="66" y="107"/>
                </a:cubicBezTo>
                <a:cubicBezTo>
                  <a:pt x="72" y="101"/>
                  <a:pt x="80" y="96"/>
                  <a:pt x="89" y="91"/>
                </a:cubicBezTo>
                <a:cubicBezTo>
                  <a:pt x="98" y="86"/>
                  <a:pt x="107" y="80"/>
                  <a:pt x="115" y="73"/>
                </a:cubicBezTo>
                <a:cubicBezTo>
                  <a:pt x="122" y="66"/>
                  <a:pt x="126" y="59"/>
                  <a:pt x="129" y="50"/>
                </a:cubicBezTo>
                <a:cubicBezTo>
                  <a:pt x="130" y="48"/>
                  <a:pt x="129" y="44"/>
                  <a:pt x="127" y="42"/>
                </a:cubicBezTo>
                <a:close/>
                <a:moveTo>
                  <a:pt x="49" y="120"/>
                </a:moveTo>
                <a:cubicBezTo>
                  <a:pt x="36" y="107"/>
                  <a:pt x="22" y="93"/>
                  <a:pt x="9" y="80"/>
                </a:cubicBezTo>
                <a:cubicBezTo>
                  <a:pt x="20" y="43"/>
                  <a:pt x="70" y="45"/>
                  <a:pt x="81" y="8"/>
                </a:cubicBezTo>
                <a:cubicBezTo>
                  <a:pt x="94" y="21"/>
                  <a:pt x="108" y="35"/>
                  <a:pt x="121" y="48"/>
                </a:cubicBezTo>
                <a:cubicBezTo>
                  <a:pt x="110" y="85"/>
                  <a:pt x="60" y="83"/>
                  <a:pt x="49" y="1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Freeform 28"/>
          <p:cNvSpPr>
            <a:spLocks noEditPoints="1"/>
          </p:cNvSpPr>
          <p:nvPr/>
        </p:nvSpPr>
        <p:spPr bwMode="auto">
          <a:xfrm>
            <a:off x="2722563" y="5256213"/>
            <a:ext cx="122237" cy="123825"/>
          </a:xfrm>
          <a:custGeom>
            <a:avLst/>
            <a:gdLst>
              <a:gd name="T0" fmla="*/ 97790 w 35"/>
              <a:gd name="T1" fmla="*/ 41275 h 36"/>
              <a:gd name="T2" fmla="*/ 69850 w 35"/>
              <a:gd name="T3" fmla="*/ 44715 h 36"/>
              <a:gd name="T4" fmla="*/ 34925 w 35"/>
              <a:gd name="T5" fmla="*/ 24077 h 36"/>
              <a:gd name="T6" fmla="*/ 52387 w 35"/>
              <a:gd name="T7" fmla="*/ 20638 h 36"/>
              <a:gd name="T8" fmla="*/ 66357 w 35"/>
              <a:gd name="T9" fmla="*/ 20638 h 36"/>
              <a:gd name="T10" fmla="*/ 69850 w 35"/>
              <a:gd name="T11" fmla="*/ 6879 h 36"/>
              <a:gd name="T12" fmla="*/ 45402 w 35"/>
              <a:gd name="T13" fmla="*/ 3440 h 36"/>
              <a:gd name="T14" fmla="*/ 20955 w 35"/>
              <a:gd name="T15" fmla="*/ 13758 h 36"/>
              <a:gd name="T16" fmla="*/ 17462 w 35"/>
              <a:gd name="T17" fmla="*/ 10319 h 36"/>
              <a:gd name="T18" fmla="*/ 10477 w 35"/>
              <a:gd name="T19" fmla="*/ 17198 h 36"/>
              <a:gd name="T20" fmla="*/ 13970 w 35"/>
              <a:gd name="T21" fmla="*/ 20638 h 36"/>
              <a:gd name="T22" fmla="*/ 3492 w 35"/>
              <a:gd name="T23" fmla="*/ 51594 h 36"/>
              <a:gd name="T24" fmla="*/ 10477 w 35"/>
              <a:gd name="T25" fmla="*/ 75671 h 36"/>
              <a:gd name="T26" fmla="*/ 62865 w 35"/>
              <a:gd name="T27" fmla="*/ 72231 h 36"/>
              <a:gd name="T28" fmla="*/ 80327 w 35"/>
              <a:gd name="T29" fmla="*/ 106627 h 36"/>
              <a:gd name="T30" fmla="*/ 66357 w 35"/>
              <a:gd name="T31" fmla="*/ 103188 h 36"/>
              <a:gd name="T32" fmla="*/ 55880 w 35"/>
              <a:gd name="T33" fmla="*/ 96308 h 36"/>
              <a:gd name="T34" fmla="*/ 45402 w 35"/>
              <a:gd name="T35" fmla="*/ 106627 h 36"/>
              <a:gd name="T36" fmla="*/ 59372 w 35"/>
              <a:gd name="T37" fmla="*/ 120385 h 36"/>
              <a:gd name="T38" fmla="*/ 87312 w 35"/>
              <a:gd name="T39" fmla="*/ 123825 h 36"/>
              <a:gd name="T40" fmla="*/ 108267 w 35"/>
              <a:gd name="T41" fmla="*/ 120385 h 36"/>
              <a:gd name="T42" fmla="*/ 115252 w 35"/>
              <a:gd name="T43" fmla="*/ 116946 h 36"/>
              <a:gd name="T44" fmla="*/ 115252 w 35"/>
              <a:gd name="T45" fmla="*/ 110067 h 36"/>
              <a:gd name="T46" fmla="*/ 118745 w 35"/>
              <a:gd name="T47" fmla="*/ 89429 h 36"/>
              <a:gd name="T48" fmla="*/ 122237 w 35"/>
              <a:gd name="T49" fmla="*/ 61913 h 36"/>
              <a:gd name="T50" fmla="*/ 34925 w 35"/>
              <a:gd name="T51" fmla="*/ 58473 h 36"/>
              <a:gd name="T52" fmla="*/ 20955 w 35"/>
              <a:gd name="T53" fmla="*/ 51594 h 36"/>
              <a:gd name="T54" fmla="*/ 24447 w 35"/>
              <a:gd name="T55" fmla="*/ 37835 h 36"/>
              <a:gd name="T56" fmla="*/ 48895 w 35"/>
              <a:gd name="T57" fmla="*/ 55033 h 36"/>
              <a:gd name="T58" fmla="*/ 101282 w 35"/>
              <a:gd name="T59" fmla="*/ 85990 h 36"/>
              <a:gd name="T60" fmla="*/ 73342 w 35"/>
              <a:gd name="T61" fmla="*/ 68792 h 36"/>
              <a:gd name="T62" fmla="*/ 87312 w 35"/>
              <a:gd name="T63" fmla="*/ 61913 h 36"/>
              <a:gd name="T64" fmla="*/ 97790 w 35"/>
              <a:gd name="T65" fmla="*/ 68792 h 36"/>
              <a:gd name="T66" fmla="*/ 101282 w 35"/>
              <a:gd name="T67" fmla="*/ 79110 h 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35" h="36">
                <a:moveTo>
                  <a:pt x="32" y="15"/>
                </a:moveTo>
                <a:cubicBezTo>
                  <a:pt x="31" y="14"/>
                  <a:pt x="30" y="13"/>
                  <a:pt x="28" y="12"/>
                </a:cubicBezTo>
                <a:cubicBezTo>
                  <a:pt x="27" y="12"/>
                  <a:pt x="26" y="12"/>
                  <a:pt x="24" y="12"/>
                </a:cubicBezTo>
                <a:cubicBezTo>
                  <a:pt x="23" y="12"/>
                  <a:pt x="22" y="12"/>
                  <a:pt x="20" y="13"/>
                </a:cubicBezTo>
                <a:cubicBezTo>
                  <a:pt x="19" y="13"/>
                  <a:pt x="18" y="14"/>
                  <a:pt x="16" y="15"/>
                </a:cubicBezTo>
                <a:cubicBezTo>
                  <a:pt x="14" y="12"/>
                  <a:pt x="12" y="10"/>
                  <a:pt x="10" y="7"/>
                </a:cubicBezTo>
                <a:cubicBezTo>
                  <a:pt x="11" y="7"/>
                  <a:pt x="12" y="6"/>
                  <a:pt x="13" y="6"/>
                </a:cubicBezTo>
                <a:cubicBezTo>
                  <a:pt x="14" y="6"/>
                  <a:pt x="14" y="6"/>
                  <a:pt x="15" y="6"/>
                </a:cubicBezTo>
                <a:cubicBezTo>
                  <a:pt x="16" y="7"/>
                  <a:pt x="17" y="7"/>
                  <a:pt x="18" y="7"/>
                </a:cubicBezTo>
                <a:cubicBezTo>
                  <a:pt x="18" y="7"/>
                  <a:pt x="19" y="7"/>
                  <a:pt x="19" y="6"/>
                </a:cubicBezTo>
                <a:cubicBezTo>
                  <a:pt x="20" y="6"/>
                  <a:pt x="20" y="5"/>
                  <a:pt x="20" y="5"/>
                </a:cubicBezTo>
                <a:cubicBezTo>
                  <a:pt x="20" y="4"/>
                  <a:pt x="20" y="3"/>
                  <a:pt x="20" y="2"/>
                </a:cubicBezTo>
                <a:cubicBezTo>
                  <a:pt x="19" y="1"/>
                  <a:pt x="18" y="1"/>
                  <a:pt x="16" y="0"/>
                </a:cubicBezTo>
                <a:cubicBezTo>
                  <a:pt x="15" y="0"/>
                  <a:pt x="14" y="0"/>
                  <a:pt x="13" y="1"/>
                </a:cubicBezTo>
                <a:cubicBezTo>
                  <a:pt x="11" y="1"/>
                  <a:pt x="10" y="1"/>
                  <a:pt x="9" y="2"/>
                </a:cubicBezTo>
                <a:cubicBezTo>
                  <a:pt x="8" y="3"/>
                  <a:pt x="7" y="3"/>
                  <a:pt x="6" y="4"/>
                </a:cubicBezTo>
                <a:cubicBezTo>
                  <a:pt x="6" y="4"/>
                  <a:pt x="6" y="3"/>
                  <a:pt x="6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4" y="3"/>
                  <a:pt x="3" y="3"/>
                </a:cubicBezTo>
                <a:cubicBezTo>
                  <a:pt x="3" y="4"/>
                  <a:pt x="3" y="4"/>
                  <a:pt x="3" y="5"/>
                </a:cubicBezTo>
                <a:cubicBezTo>
                  <a:pt x="3" y="5"/>
                  <a:pt x="3" y="5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3" y="7"/>
                  <a:pt x="2" y="9"/>
                  <a:pt x="2" y="10"/>
                </a:cubicBezTo>
                <a:cubicBezTo>
                  <a:pt x="1" y="12"/>
                  <a:pt x="1" y="13"/>
                  <a:pt x="1" y="15"/>
                </a:cubicBezTo>
                <a:cubicBezTo>
                  <a:pt x="0" y="16"/>
                  <a:pt x="1" y="17"/>
                  <a:pt x="1" y="18"/>
                </a:cubicBezTo>
                <a:cubicBezTo>
                  <a:pt x="1" y="20"/>
                  <a:pt x="2" y="21"/>
                  <a:pt x="3" y="22"/>
                </a:cubicBezTo>
                <a:cubicBezTo>
                  <a:pt x="5" y="23"/>
                  <a:pt x="8" y="24"/>
                  <a:pt x="10" y="24"/>
                </a:cubicBezTo>
                <a:cubicBezTo>
                  <a:pt x="13" y="23"/>
                  <a:pt x="15" y="23"/>
                  <a:pt x="18" y="21"/>
                </a:cubicBezTo>
                <a:cubicBezTo>
                  <a:pt x="21" y="24"/>
                  <a:pt x="23" y="27"/>
                  <a:pt x="25" y="29"/>
                </a:cubicBezTo>
                <a:cubicBezTo>
                  <a:pt x="24" y="30"/>
                  <a:pt x="24" y="30"/>
                  <a:pt x="23" y="31"/>
                </a:cubicBezTo>
                <a:cubicBezTo>
                  <a:pt x="22" y="31"/>
                  <a:pt x="21" y="31"/>
                  <a:pt x="21" y="31"/>
                </a:cubicBezTo>
                <a:cubicBezTo>
                  <a:pt x="20" y="30"/>
                  <a:pt x="20" y="30"/>
                  <a:pt x="19" y="30"/>
                </a:cubicBezTo>
                <a:cubicBezTo>
                  <a:pt x="18" y="29"/>
                  <a:pt x="18" y="29"/>
                  <a:pt x="17" y="29"/>
                </a:cubicBezTo>
                <a:cubicBezTo>
                  <a:pt x="17" y="28"/>
                  <a:pt x="16" y="28"/>
                  <a:pt x="16" y="28"/>
                </a:cubicBezTo>
                <a:cubicBezTo>
                  <a:pt x="15" y="28"/>
                  <a:pt x="15" y="29"/>
                  <a:pt x="14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32"/>
                  <a:pt x="13" y="33"/>
                  <a:pt x="14" y="33"/>
                </a:cubicBezTo>
                <a:cubicBezTo>
                  <a:pt x="15" y="34"/>
                  <a:pt x="16" y="35"/>
                  <a:pt x="17" y="35"/>
                </a:cubicBezTo>
                <a:cubicBezTo>
                  <a:pt x="18" y="36"/>
                  <a:pt x="19" y="36"/>
                  <a:pt x="20" y="36"/>
                </a:cubicBezTo>
                <a:cubicBezTo>
                  <a:pt x="22" y="36"/>
                  <a:pt x="23" y="36"/>
                  <a:pt x="25" y="36"/>
                </a:cubicBezTo>
                <a:cubicBezTo>
                  <a:pt x="26" y="35"/>
                  <a:pt x="27" y="34"/>
                  <a:pt x="29" y="33"/>
                </a:cubicBezTo>
                <a:cubicBezTo>
                  <a:pt x="30" y="33"/>
                  <a:pt x="30" y="34"/>
                  <a:pt x="31" y="35"/>
                </a:cubicBezTo>
                <a:cubicBezTo>
                  <a:pt x="31" y="35"/>
                  <a:pt x="32" y="35"/>
                  <a:pt x="32" y="35"/>
                </a:cubicBezTo>
                <a:cubicBezTo>
                  <a:pt x="33" y="35"/>
                  <a:pt x="33" y="35"/>
                  <a:pt x="33" y="34"/>
                </a:cubicBezTo>
                <a:cubicBezTo>
                  <a:pt x="33" y="34"/>
                  <a:pt x="34" y="34"/>
                  <a:pt x="34" y="33"/>
                </a:cubicBezTo>
                <a:cubicBezTo>
                  <a:pt x="34" y="33"/>
                  <a:pt x="33" y="32"/>
                  <a:pt x="33" y="32"/>
                </a:cubicBezTo>
                <a:cubicBezTo>
                  <a:pt x="32" y="32"/>
                  <a:pt x="32" y="31"/>
                  <a:pt x="31" y="30"/>
                </a:cubicBezTo>
                <a:cubicBezTo>
                  <a:pt x="32" y="29"/>
                  <a:pt x="33" y="27"/>
                  <a:pt x="34" y="26"/>
                </a:cubicBezTo>
                <a:cubicBezTo>
                  <a:pt x="35" y="24"/>
                  <a:pt x="35" y="23"/>
                  <a:pt x="35" y="21"/>
                </a:cubicBezTo>
                <a:cubicBezTo>
                  <a:pt x="35" y="20"/>
                  <a:pt x="35" y="19"/>
                  <a:pt x="35" y="18"/>
                </a:cubicBezTo>
                <a:cubicBezTo>
                  <a:pt x="34" y="17"/>
                  <a:pt x="33" y="16"/>
                  <a:pt x="32" y="15"/>
                </a:cubicBezTo>
                <a:close/>
                <a:moveTo>
                  <a:pt x="10" y="17"/>
                </a:moveTo>
                <a:cubicBezTo>
                  <a:pt x="9" y="17"/>
                  <a:pt x="8" y="17"/>
                  <a:pt x="7" y="16"/>
                </a:cubicBezTo>
                <a:cubicBezTo>
                  <a:pt x="7" y="16"/>
                  <a:pt x="6" y="15"/>
                  <a:pt x="6" y="15"/>
                </a:cubicBezTo>
                <a:cubicBezTo>
                  <a:pt x="6" y="14"/>
                  <a:pt x="6" y="14"/>
                  <a:pt x="6" y="13"/>
                </a:cubicBezTo>
                <a:cubicBezTo>
                  <a:pt x="6" y="13"/>
                  <a:pt x="6" y="12"/>
                  <a:pt x="7" y="11"/>
                </a:cubicBezTo>
                <a:cubicBezTo>
                  <a:pt x="7" y="11"/>
                  <a:pt x="7" y="10"/>
                  <a:pt x="8" y="9"/>
                </a:cubicBezTo>
                <a:cubicBezTo>
                  <a:pt x="10" y="11"/>
                  <a:pt x="12" y="14"/>
                  <a:pt x="14" y="16"/>
                </a:cubicBezTo>
                <a:cubicBezTo>
                  <a:pt x="12" y="17"/>
                  <a:pt x="11" y="17"/>
                  <a:pt x="10" y="17"/>
                </a:cubicBezTo>
                <a:close/>
                <a:moveTo>
                  <a:pt x="29" y="25"/>
                </a:moveTo>
                <a:cubicBezTo>
                  <a:pt x="28" y="26"/>
                  <a:pt x="28" y="27"/>
                  <a:pt x="27" y="27"/>
                </a:cubicBezTo>
                <a:cubicBezTo>
                  <a:pt x="25" y="25"/>
                  <a:pt x="23" y="22"/>
                  <a:pt x="21" y="20"/>
                </a:cubicBezTo>
                <a:cubicBezTo>
                  <a:pt x="21" y="20"/>
                  <a:pt x="22" y="19"/>
                  <a:pt x="23" y="19"/>
                </a:cubicBezTo>
                <a:cubicBezTo>
                  <a:pt x="23" y="19"/>
                  <a:pt x="24" y="19"/>
                  <a:pt x="25" y="18"/>
                </a:cubicBezTo>
                <a:cubicBezTo>
                  <a:pt x="25" y="18"/>
                  <a:pt x="26" y="18"/>
                  <a:pt x="27" y="19"/>
                </a:cubicBezTo>
                <a:cubicBezTo>
                  <a:pt x="27" y="19"/>
                  <a:pt x="28" y="19"/>
                  <a:pt x="28" y="20"/>
                </a:cubicBezTo>
                <a:cubicBezTo>
                  <a:pt x="29" y="20"/>
                  <a:pt x="29" y="21"/>
                  <a:pt x="29" y="21"/>
                </a:cubicBezTo>
                <a:cubicBezTo>
                  <a:pt x="30" y="22"/>
                  <a:pt x="30" y="23"/>
                  <a:pt x="29" y="23"/>
                </a:cubicBezTo>
                <a:cubicBezTo>
                  <a:pt x="29" y="24"/>
                  <a:pt x="29" y="25"/>
                  <a:pt x="29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29"/>
          <p:cNvSpPr/>
          <p:nvPr/>
        </p:nvSpPr>
        <p:spPr bwMode="auto">
          <a:xfrm>
            <a:off x="2713038" y="5405438"/>
            <a:ext cx="65087" cy="71437"/>
          </a:xfrm>
          <a:custGeom>
            <a:avLst/>
            <a:gdLst>
              <a:gd name="T0" fmla="*/ 54810 w 19"/>
              <a:gd name="T1" fmla="*/ 3402 h 21"/>
              <a:gd name="T2" fmla="*/ 54810 w 19"/>
              <a:gd name="T3" fmla="*/ 3402 h 21"/>
              <a:gd name="T4" fmla="*/ 30831 w 19"/>
              <a:gd name="T5" fmla="*/ 23812 h 21"/>
              <a:gd name="T6" fmla="*/ 10277 w 19"/>
              <a:gd name="T7" fmla="*/ 47625 h 21"/>
              <a:gd name="T8" fmla="*/ 0 w 19"/>
              <a:gd name="T9" fmla="*/ 57830 h 21"/>
              <a:gd name="T10" fmla="*/ 0 w 19"/>
              <a:gd name="T11" fmla="*/ 57830 h 21"/>
              <a:gd name="T12" fmla="*/ 0 w 19"/>
              <a:gd name="T13" fmla="*/ 68035 h 21"/>
              <a:gd name="T14" fmla="*/ 10277 w 19"/>
              <a:gd name="T15" fmla="*/ 68035 h 21"/>
              <a:gd name="T16" fmla="*/ 10277 w 19"/>
              <a:gd name="T17" fmla="*/ 68035 h 21"/>
              <a:gd name="T18" fmla="*/ 20554 w 19"/>
              <a:gd name="T19" fmla="*/ 54428 h 21"/>
              <a:gd name="T20" fmla="*/ 37682 w 19"/>
              <a:gd name="T21" fmla="*/ 34018 h 21"/>
              <a:gd name="T22" fmla="*/ 61661 w 19"/>
              <a:gd name="T23" fmla="*/ 13607 h 21"/>
              <a:gd name="T24" fmla="*/ 61661 w 19"/>
              <a:gd name="T25" fmla="*/ 13607 h 21"/>
              <a:gd name="T26" fmla="*/ 65087 w 19"/>
              <a:gd name="T27" fmla="*/ 13607 h 21"/>
              <a:gd name="T28" fmla="*/ 65087 w 19"/>
              <a:gd name="T29" fmla="*/ 3402 h 21"/>
              <a:gd name="T30" fmla="*/ 54810 w 19"/>
              <a:gd name="T31" fmla="*/ 3402 h 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9" h="21">
                <a:moveTo>
                  <a:pt x="16" y="1"/>
                </a:moveTo>
                <a:cubicBezTo>
                  <a:pt x="16" y="1"/>
                  <a:pt x="16" y="1"/>
                  <a:pt x="16" y="1"/>
                </a:cubicBezTo>
                <a:cubicBezTo>
                  <a:pt x="13" y="3"/>
                  <a:pt x="11" y="5"/>
                  <a:pt x="9" y="7"/>
                </a:cubicBezTo>
                <a:cubicBezTo>
                  <a:pt x="6" y="9"/>
                  <a:pt x="5" y="11"/>
                  <a:pt x="3" y="1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8"/>
                  <a:pt x="0" y="19"/>
                  <a:pt x="0" y="20"/>
                </a:cubicBezTo>
                <a:cubicBezTo>
                  <a:pt x="1" y="21"/>
                  <a:pt x="2" y="21"/>
                  <a:pt x="3" y="20"/>
                </a:cubicBezTo>
                <a:cubicBezTo>
                  <a:pt x="3" y="20"/>
                  <a:pt x="3" y="20"/>
                  <a:pt x="3" y="20"/>
                </a:cubicBezTo>
                <a:cubicBezTo>
                  <a:pt x="6" y="16"/>
                  <a:pt x="6" y="16"/>
                  <a:pt x="6" y="16"/>
                </a:cubicBezTo>
                <a:cubicBezTo>
                  <a:pt x="8" y="14"/>
                  <a:pt x="9" y="12"/>
                  <a:pt x="11" y="10"/>
                </a:cubicBezTo>
                <a:cubicBezTo>
                  <a:pt x="14" y="8"/>
                  <a:pt x="16" y="6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9" y="4"/>
                </a:cubicBezTo>
                <a:cubicBezTo>
                  <a:pt x="19" y="3"/>
                  <a:pt x="19" y="2"/>
                  <a:pt x="19" y="1"/>
                </a:cubicBezTo>
                <a:cubicBezTo>
                  <a:pt x="18" y="0"/>
                  <a:pt x="17" y="0"/>
                  <a:pt x="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30"/>
          <p:cNvSpPr/>
          <p:nvPr/>
        </p:nvSpPr>
        <p:spPr bwMode="auto">
          <a:xfrm>
            <a:off x="2790825" y="5168900"/>
            <a:ext cx="71438" cy="73025"/>
          </a:xfrm>
          <a:custGeom>
            <a:avLst/>
            <a:gdLst>
              <a:gd name="T0" fmla="*/ 28575 w 20"/>
              <a:gd name="T1" fmla="*/ 38251 h 21"/>
              <a:gd name="T2" fmla="*/ 3572 w 20"/>
              <a:gd name="T3" fmla="*/ 59115 h 21"/>
              <a:gd name="T4" fmla="*/ 0 w 20"/>
              <a:gd name="T5" fmla="*/ 59115 h 21"/>
              <a:gd name="T6" fmla="*/ 0 w 20"/>
              <a:gd name="T7" fmla="*/ 69548 h 21"/>
              <a:gd name="T8" fmla="*/ 10716 w 20"/>
              <a:gd name="T9" fmla="*/ 69548 h 21"/>
              <a:gd name="T10" fmla="*/ 10716 w 20"/>
              <a:gd name="T11" fmla="*/ 69548 h 21"/>
              <a:gd name="T12" fmla="*/ 35719 w 20"/>
              <a:gd name="T13" fmla="*/ 48683 h 21"/>
              <a:gd name="T14" fmla="*/ 57150 w 20"/>
              <a:gd name="T15" fmla="*/ 24342 h 21"/>
              <a:gd name="T16" fmla="*/ 67866 w 20"/>
              <a:gd name="T17" fmla="*/ 10432 h 21"/>
              <a:gd name="T18" fmla="*/ 67866 w 20"/>
              <a:gd name="T19" fmla="*/ 10432 h 21"/>
              <a:gd name="T20" fmla="*/ 67866 w 20"/>
              <a:gd name="T21" fmla="*/ 0 h 21"/>
              <a:gd name="T22" fmla="*/ 57150 w 20"/>
              <a:gd name="T23" fmla="*/ 0 h 21"/>
              <a:gd name="T24" fmla="*/ 57150 w 20"/>
              <a:gd name="T25" fmla="*/ 3477 h 21"/>
              <a:gd name="T26" fmla="*/ 46435 w 20"/>
              <a:gd name="T27" fmla="*/ 17387 h 21"/>
              <a:gd name="T28" fmla="*/ 28575 w 20"/>
              <a:gd name="T29" fmla="*/ 38251 h 2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0" h="21">
                <a:moveTo>
                  <a:pt x="8" y="11"/>
                </a:moveTo>
                <a:cubicBezTo>
                  <a:pt x="5" y="13"/>
                  <a:pt x="3" y="15"/>
                  <a:pt x="1" y="17"/>
                </a:cubicBezTo>
                <a:cubicBezTo>
                  <a:pt x="1" y="17"/>
                  <a:pt x="0" y="17"/>
                  <a:pt x="0" y="17"/>
                </a:cubicBezTo>
                <a:cubicBezTo>
                  <a:pt x="0" y="18"/>
                  <a:pt x="0" y="19"/>
                  <a:pt x="0" y="20"/>
                </a:cubicBezTo>
                <a:cubicBezTo>
                  <a:pt x="1" y="21"/>
                  <a:pt x="2" y="21"/>
                  <a:pt x="3" y="20"/>
                </a:cubicBezTo>
                <a:cubicBezTo>
                  <a:pt x="3" y="20"/>
                  <a:pt x="3" y="20"/>
                  <a:pt x="3" y="20"/>
                </a:cubicBezTo>
                <a:cubicBezTo>
                  <a:pt x="6" y="18"/>
                  <a:pt x="8" y="16"/>
                  <a:pt x="10" y="14"/>
                </a:cubicBezTo>
                <a:cubicBezTo>
                  <a:pt x="13" y="12"/>
                  <a:pt x="14" y="9"/>
                  <a:pt x="16" y="7"/>
                </a:cubicBezTo>
                <a:cubicBezTo>
                  <a:pt x="19" y="3"/>
                  <a:pt x="19" y="3"/>
                  <a:pt x="19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20" y="2"/>
                  <a:pt x="20" y="1"/>
                  <a:pt x="19" y="0"/>
                </a:cubicBezTo>
                <a:cubicBezTo>
                  <a:pt x="18" y="0"/>
                  <a:pt x="17" y="0"/>
                  <a:pt x="16" y="0"/>
                </a:cubicBezTo>
                <a:cubicBezTo>
                  <a:pt x="16" y="1"/>
                  <a:pt x="16" y="1"/>
                  <a:pt x="16" y="1"/>
                </a:cubicBezTo>
                <a:cubicBezTo>
                  <a:pt x="13" y="5"/>
                  <a:pt x="13" y="5"/>
                  <a:pt x="13" y="5"/>
                </a:cubicBezTo>
                <a:cubicBezTo>
                  <a:pt x="11" y="7"/>
                  <a:pt x="10" y="9"/>
                  <a:pt x="8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矩形 19"/>
          <p:cNvSpPr>
            <a:spLocks noChangeArrowheads="1"/>
          </p:cNvSpPr>
          <p:nvPr/>
        </p:nvSpPr>
        <p:spPr bwMode="auto">
          <a:xfrm>
            <a:off x="8630920" y="2743200"/>
            <a:ext cx="2985135" cy="155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从此次模拟京东商城开发来看，我收货了许多，锻炼了自己对于vue框架的理解和对UI页面的布局逻辑，虽然在这开发路途中遇见了很多大大小小的麻烦和bug，但都一一解决了，提升了自己的代码逻辑和掌握程度。</a:t>
            </a:r>
            <a:endParaRPr lang="zh-CN" altLang="en-US" sz="140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8772525" y="2360613"/>
            <a:ext cx="1293813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</a:t>
            </a:r>
            <a:r>
              <a:rPr lang="zh-CN" altLang="en-US" sz="1600" b="1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意义</a:t>
            </a:r>
            <a:endParaRPr lang="zh-CN" altLang="en-US" sz="1600" b="1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13"/>
          <p:cNvSpPr txBox="1">
            <a:spLocks noChangeArrowheads="1"/>
          </p:cNvSpPr>
          <p:nvPr/>
        </p:nvSpPr>
        <p:spPr bwMode="auto">
          <a:xfrm>
            <a:off x="6281738" y="2338388"/>
            <a:ext cx="1277937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项目还待</a:t>
            </a:r>
            <a:r>
              <a:rPr lang="zh-CN" altLang="en-US" sz="1600" b="1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完善</a:t>
            </a:r>
            <a:endParaRPr lang="zh-CN" altLang="en-US" sz="1600" b="1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 13"/>
          <p:cNvSpPr txBox="1">
            <a:spLocks noChangeArrowheads="1"/>
          </p:cNvSpPr>
          <p:nvPr/>
        </p:nvSpPr>
        <p:spPr bwMode="auto">
          <a:xfrm>
            <a:off x="4953000" y="2774950"/>
            <a:ext cx="260667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虽然项目模拟尚未成功，但开发总是从</a:t>
            </a:r>
            <a:r>
              <a:rPr lang="en-US" altLang="zh-CN" sz="12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r>
              <a:rPr lang="zh-CN" altLang="en-US" sz="12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到</a:t>
            </a:r>
            <a:r>
              <a:rPr lang="en-US" altLang="zh-CN" sz="12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2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的路程进行</a:t>
            </a:r>
            <a:r>
              <a:rPr lang="zh-CN" altLang="en-US" sz="12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着</a:t>
            </a:r>
            <a:endParaRPr lang="zh-CN" altLang="en-US" sz="120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13"/>
          <p:cNvSpPr txBox="1">
            <a:spLocks noChangeArrowheads="1"/>
          </p:cNvSpPr>
          <p:nvPr/>
        </p:nvSpPr>
        <p:spPr bwMode="auto">
          <a:xfrm>
            <a:off x="6281738" y="3463925"/>
            <a:ext cx="1277937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问题的</a:t>
            </a:r>
            <a:r>
              <a:rPr lang="zh-CN" altLang="en-US" sz="1600" b="1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</a:t>
            </a:r>
            <a:endParaRPr lang="zh-CN" altLang="en-US" sz="1600" b="1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13"/>
          <p:cNvSpPr txBox="1">
            <a:spLocks noChangeArrowheads="1"/>
          </p:cNvSpPr>
          <p:nvPr/>
        </p:nvSpPr>
        <p:spPr bwMode="auto">
          <a:xfrm>
            <a:off x="4953000" y="3848100"/>
            <a:ext cx="260667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解决问题的关键就是关键问题所在，一个</a:t>
            </a:r>
            <a:r>
              <a:rPr lang="en-US" altLang="zh-CN" sz="12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bug</a:t>
            </a:r>
            <a:r>
              <a:rPr lang="zh-CN" altLang="en-US" sz="12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可能会影响几天心情，但解决了</a:t>
            </a:r>
            <a:r>
              <a:rPr lang="en-US" altLang="zh-CN" sz="12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but</a:t>
            </a:r>
            <a:r>
              <a:rPr lang="zh-CN" altLang="en-US" sz="12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就会开心很多天，同时让自己的技术水平提高了</a:t>
            </a:r>
            <a:r>
              <a:rPr lang="zh-CN" altLang="en-US" sz="120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一丝</a:t>
            </a:r>
            <a:endParaRPr lang="zh-CN" altLang="en-US" sz="120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6281738" y="4598988"/>
            <a:ext cx="1277937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查阅</a:t>
            </a:r>
            <a:r>
              <a:rPr lang="zh-CN" altLang="en-US" sz="1600" b="1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资料</a:t>
            </a:r>
            <a:endParaRPr lang="zh-CN" altLang="en-US" sz="1600" b="1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13"/>
          <p:cNvSpPr txBox="1">
            <a:spLocks noChangeArrowheads="1"/>
          </p:cNvSpPr>
          <p:nvPr/>
        </p:nvSpPr>
        <p:spPr bwMode="auto">
          <a:xfrm>
            <a:off x="4953000" y="4984750"/>
            <a:ext cx="2606675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通过不断从网上查阅相关资料，不仅是深化了课内的知识，也极大的扩展了课外的内容，学习了更多的新知识新本领。对自身原有技术进行了革新，保证自己的技术能跟得上版本更替。</a:t>
            </a:r>
            <a:endParaRPr lang="en-US" altLang="zh-CN" sz="120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角三角形 15"/>
          <p:cNvSpPr/>
          <p:nvPr/>
        </p:nvSpPr>
        <p:spPr>
          <a:xfrm rot="10800000" flipV="1">
            <a:off x="6174658" y="3993740"/>
            <a:ext cx="6174658" cy="3136491"/>
          </a:xfrm>
          <a:prstGeom prst="rtTriangle">
            <a:avLst/>
          </a:prstGeom>
          <a:solidFill>
            <a:srgbClr val="63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flipV="1">
            <a:off x="0" y="-98325"/>
            <a:ext cx="6174658" cy="3136491"/>
          </a:xfrm>
          <a:prstGeom prst="rtTriangle">
            <a:avLst/>
          </a:prstGeom>
          <a:solidFill>
            <a:srgbClr val="63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19980506">
            <a:off x="-1112088" y="251149"/>
            <a:ext cx="14270034" cy="6701776"/>
          </a:xfrm>
          <a:prstGeom prst="rect">
            <a:avLst/>
          </a:prstGeom>
          <a:solidFill>
            <a:srgbClr val="FBB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901399" y="-1525720"/>
            <a:ext cx="978408" cy="979200"/>
          </a:xfrm>
          <a:prstGeom prst="ellipse">
            <a:avLst/>
          </a:prstGeom>
          <a:solidFill>
            <a:srgbClr val="63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84903" y="723698"/>
            <a:ext cx="10422194" cy="5410604"/>
          </a:xfrm>
          <a:prstGeom prst="rect">
            <a:avLst/>
          </a:prstGeom>
          <a:solidFill>
            <a:schemeClr val="bg1"/>
          </a:soli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副标题 2"/>
          <p:cNvSpPr txBox="1"/>
          <p:nvPr/>
        </p:nvSpPr>
        <p:spPr>
          <a:xfrm>
            <a:off x="1450929" y="2824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感谢您的耐心观看</a:t>
            </a:r>
            <a:endParaRPr lang="zh-CN" altLang="en-US" sz="6000" dirty="0">
              <a:solidFill>
                <a:schemeClr val="bg2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3815784">
            <a:off x="-468750" y="-157618"/>
            <a:ext cx="1559672" cy="3811728"/>
          </a:xfrm>
          <a:prstGeom prst="rect">
            <a:avLst/>
          </a:prstGeom>
          <a:solidFill>
            <a:srgbClr val="63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3815784">
            <a:off x="1225666" y="1047780"/>
            <a:ext cx="1559672" cy="1665900"/>
          </a:xfrm>
          <a:prstGeom prst="rect">
            <a:avLst/>
          </a:prstGeom>
          <a:solidFill>
            <a:srgbClr val="FBB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3815784">
            <a:off x="313011" y="1984187"/>
            <a:ext cx="1559672" cy="1665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3815784">
            <a:off x="1225666" y="1518249"/>
            <a:ext cx="1559672" cy="3811728"/>
          </a:xfrm>
          <a:prstGeom prst="rect">
            <a:avLst/>
          </a:prstGeom>
          <a:solidFill>
            <a:srgbClr val="63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3815784">
            <a:off x="212232" y="2686817"/>
            <a:ext cx="1559672" cy="3652336"/>
          </a:xfrm>
          <a:prstGeom prst="rect">
            <a:avLst/>
          </a:prstGeom>
          <a:solidFill>
            <a:srgbClr val="FBB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3815784">
            <a:off x="1585088" y="3899002"/>
            <a:ext cx="1559672" cy="26590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3815784">
            <a:off x="1501891" y="4252981"/>
            <a:ext cx="1559672" cy="3811728"/>
          </a:xfrm>
          <a:prstGeom prst="rect">
            <a:avLst/>
          </a:prstGeom>
          <a:solidFill>
            <a:srgbClr val="63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3815784">
            <a:off x="-85214" y="-1567306"/>
            <a:ext cx="1559672" cy="3586462"/>
          </a:xfrm>
          <a:prstGeom prst="rect">
            <a:avLst/>
          </a:prstGeom>
          <a:solidFill>
            <a:srgbClr val="FBB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副标题 2"/>
          <p:cNvSpPr txBox="1"/>
          <p:nvPr/>
        </p:nvSpPr>
        <p:spPr>
          <a:xfrm>
            <a:off x="3203529" y="41896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b="1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endParaRPr lang="zh-CN" altLang="en-US" sz="6000" b="1" dirty="0">
              <a:solidFill>
                <a:schemeClr val="bg2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en-US" altLang="zh-CN" sz="3200" b="1" dirty="0">
              <a:solidFill>
                <a:schemeClr val="bg2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副标题 2"/>
          <p:cNvSpPr txBox="1"/>
          <p:nvPr/>
        </p:nvSpPr>
        <p:spPr>
          <a:xfrm>
            <a:off x="4059555" y="2589530"/>
            <a:ext cx="3600000" cy="1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 </a:t>
            </a:r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作品概述</a:t>
            </a:r>
            <a:endParaRPr lang="zh-CN" altLang="en-US" sz="3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9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BACKGROUND</a:t>
            </a:r>
            <a:endParaRPr lang="en-US" altLang="zh-CN" sz="19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3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zh-CN" altLang="en-US" sz="3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endParaRPr lang="zh-CN" altLang="en-US" sz="3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endParaRPr lang="zh-CN" altLang="en-US" sz="3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2"/>
          <p:cNvSpPr txBox="1"/>
          <p:nvPr/>
        </p:nvSpPr>
        <p:spPr>
          <a:xfrm>
            <a:off x="8162290" y="2589530"/>
            <a:ext cx="3600000" cy="108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 </a:t>
            </a:r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项目进度</a:t>
            </a:r>
            <a:endParaRPr lang="zh-CN" altLang="en-US" sz="3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9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SCHEDULE</a:t>
            </a:r>
            <a:endParaRPr lang="en-US" altLang="zh-CN" sz="19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zh-CN" altLang="en-US" sz="3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endParaRPr lang="zh-CN" altLang="en-US" sz="3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endParaRPr lang="zh-CN" altLang="en-US" sz="3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 txBox="1"/>
          <p:nvPr/>
        </p:nvSpPr>
        <p:spPr>
          <a:xfrm>
            <a:off x="8162290" y="4314825"/>
            <a:ext cx="3600000" cy="108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 </a:t>
            </a:r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总结回顾</a:t>
            </a:r>
            <a:endParaRPr lang="zh-CN" altLang="en-US" sz="3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9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SUMMARY</a:t>
            </a:r>
            <a:endParaRPr lang="zh-CN" altLang="en-US" sz="3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zh-CN" altLang="en-US" sz="3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endParaRPr lang="zh-CN" altLang="en-US" sz="3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endParaRPr lang="zh-CN" altLang="en-US" sz="3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副标题 2"/>
          <p:cNvSpPr txBox="1"/>
          <p:nvPr/>
        </p:nvSpPr>
        <p:spPr>
          <a:xfrm>
            <a:off x="4059555" y="4262120"/>
            <a:ext cx="3600000" cy="1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 </a:t>
            </a:r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作品成果</a:t>
            </a:r>
            <a:endParaRPr lang="zh-CN" altLang="en-US" sz="3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9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SHOW</a:t>
            </a:r>
            <a:endParaRPr lang="en-US" altLang="zh-CN" sz="3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endParaRPr lang="zh-CN" altLang="en-US" sz="3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endParaRPr lang="zh-CN" altLang="en-US" sz="3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2" grpId="0"/>
      <p:bldP spid="2" grpId="1"/>
      <p:bldP spid="14" grpId="0"/>
      <p:bldP spid="14" grpId="1"/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角三角形 15"/>
          <p:cNvSpPr/>
          <p:nvPr/>
        </p:nvSpPr>
        <p:spPr>
          <a:xfrm rot="10800000" flipV="1">
            <a:off x="6174658" y="3993740"/>
            <a:ext cx="6174658" cy="3136491"/>
          </a:xfrm>
          <a:prstGeom prst="rtTriangle">
            <a:avLst/>
          </a:prstGeom>
          <a:solidFill>
            <a:srgbClr val="63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flipV="1">
            <a:off x="0" y="-98325"/>
            <a:ext cx="6174658" cy="3136491"/>
          </a:xfrm>
          <a:prstGeom prst="rtTriangle">
            <a:avLst/>
          </a:prstGeom>
          <a:solidFill>
            <a:srgbClr val="63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19980506">
            <a:off x="-1112088" y="251149"/>
            <a:ext cx="14270034" cy="6701776"/>
          </a:xfrm>
          <a:prstGeom prst="rect">
            <a:avLst/>
          </a:prstGeom>
          <a:solidFill>
            <a:srgbClr val="FBB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84903" y="723698"/>
            <a:ext cx="10422194" cy="5410604"/>
          </a:xfrm>
          <a:prstGeom prst="rect">
            <a:avLst/>
          </a:prstGeom>
          <a:solidFill>
            <a:schemeClr val="bg1"/>
          </a:soli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副标题 2"/>
          <p:cNvSpPr txBox="1"/>
          <p:nvPr/>
        </p:nvSpPr>
        <p:spPr>
          <a:xfrm>
            <a:off x="1450929" y="26011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PART 01 </a:t>
            </a:r>
            <a:r>
              <a:rPr lang="zh-CN" altLang="en-US" sz="6000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作品概述</a:t>
            </a:r>
            <a:endParaRPr lang="zh-CN" altLang="en-US" sz="6000" dirty="0">
              <a:solidFill>
                <a:schemeClr val="bg2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05512" y="3561074"/>
            <a:ext cx="7180976" cy="368300"/>
          </a:xfrm>
          <a:prstGeom prst="rect">
            <a:avLst/>
          </a:prstGeom>
          <a:solidFill>
            <a:srgbClr val="FBB9CC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ea typeface="+mn-lt"/>
                <a:sym typeface="+mn-ea"/>
              </a:rPr>
              <a:t>BACKGROUND</a:t>
            </a:r>
            <a:endParaRPr lang="en-US" altLang="zh-CN" dirty="0">
              <a:solidFill>
                <a:schemeClr val="bg2">
                  <a:lumMod val="50000"/>
                </a:schemeClr>
              </a:solidFill>
              <a:ea typeface="+mn-lt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BB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3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91386" y="255181"/>
            <a:ext cx="637954" cy="329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5400000">
            <a:off x="1081471" y="232588"/>
            <a:ext cx="329609" cy="37479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70812" y="255181"/>
            <a:ext cx="146591" cy="329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5"/>
          <p:cNvSpPr txBox="1">
            <a:spLocks noChangeArrowheads="1"/>
          </p:cNvSpPr>
          <p:nvPr/>
        </p:nvSpPr>
        <p:spPr bwMode="auto">
          <a:xfrm>
            <a:off x="1576672" y="219931"/>
            <a:ext cx="1402080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作品概述</a:t>
            </a:r>
            <a:endParaRPr lang="zh-CN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6"/>
          <p:cNvSpPr txBox="1">
            <a:spLocks noChangeArrowheads="1"/>
          </p:cNvSpPr>
          <p:nvPr/>
        </p:nvSpPr>
        <p:spPr bwMode="auto">
          <a:xfrm>
            <a:off x="500380" y="1808480"/>
            <a:ext cx="8899525" cy="866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1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en-US" altLang="zh-CN" sz="1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HTML </a:t>
            </a:r>
            <a:r>
              <a:rPr lang="en-US" altLang="zh-CN" sz="1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scss</a:t>
            </a:r>
            <a:endParaRPr lang="en-US" altLang="zh-CN" sz="1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1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开发框架：</a:t>
            </a:r>
            <a:r>
              <a:rPr lang="en-US" altLang="zh-CN" sz="1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ue </a:t>
            </a:r>
            <a:endParaRPr lang="en-US" altLang="zh-CN" sz="1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1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开发环境：</a:t>
            </a:r>
            <a:r>
              <a:rPr lang="en-US" altLang="zh-CN" sz="1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</a:t>
            </a:r>
            <a:r>
              <a:rPr lang="zh-CN" altLang="en-US" sz="1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系统，</a:t>
            </a:r>
            <a:r>
              <a:rPr lang="en-US" altLang="zh-CN" sz="1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r>
              <a:rPr lang="zh-CN" altLang="en-US" sz="1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en-US" altLang="zh-CN" sz="1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器，</a:t>
            </a:r>
            <a:r>
              <a:rPr lang="en-US" altLang="zh-CN" sz="1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edge</a:t>
            </a:r>
            <a:r>
              <a:rPr lang="zh-CN" altLang="en-US" sz="1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endParaRPr lang="zh-CN" altLang="en-US" sz="1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191135" y="942340"/>
            <a:ext cx="12000230" cy="866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457200" algn="l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400" dirty="0">
                <a:solidFill>
                  <a:srgbClr val="2A323B"/>
                </a:solidFill>
                <a:ea typeface="微软雅黑" panose="020B0503020204020204" pitchFamily="34" charset="-122"/>
              </a:rPr>
              <a:t>在浏览各大购物网站的时候，对其UI构建思路和其实现思路有着较为好奇，尚品汇是一个仿京东官网来模拟制作的网页，</a:t>
            </a:r>
            <a:endParaRPr lang="zh-CN" altLang="en-US" sz="1400" dirty="0">
              <a:solidFill>
                <a:srgbClr val="2A323B"/>
              </a:solidFill>
              <a:ea typeface="微软雅黑" panose="020B0503020204020204" pitchFamily="34" charset="-122"/>
            </a:endParaRPr>
          </a:p>
          <a:p>
            <a:pPr indent="457200" algn="l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400" dirty="0">
                <a:solidFill>
                  <a:srgbClr val="2A323B"/>
                </a:solidFill>
                <a:ea typeface="微软雅黑" panose="020B0503020204020204" pitchFamily="34" charset="-122"/>
              </a:rPr>
              <a:t>对京东的页面基本布局思路和部分实现方式进行构建，模拟用户在京东购物添加购物车和搜索框的简单模拟思路。</a:t>
            </a:r>
            <a:endParaRPr lang="zh-CN" altLang="en-US" sz="1400" dirty="0">
              <a:solidFill>
                <a:srgbClr val="2A323B"/>
              </a:solidFill>
              <a:ea typeface="微软雅黑" panose="020B0503020204020204" pitchFamily="34" charset="-122"/>
            </a:endParaRPr>
          </a:p>
          <a:p>
            <a:pPr indent="457200" algn="l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400" dirty="0">
                <a:solidFill>
                  <a:srgbClr val="2A323B"/>
                </a:solidFill>
                <a:ea typeface="微软雅黑" panose="020B0503020204020204" pitchFamily="34" charset="-122"/>
              </a:rPr>
              <a:t>用户在网站中输入自己想要购买商品的基本信息，并通过搜索引擎进行一个搜索，然后找到自己想要购买的商品。</a:t>
            </a:r>
            <a:endParaRPr lang="zh-CN" altLang="en-US" sz="1400" dirty="0">
              <a:solidFill>
                <a:srgbClr val="2A323B"/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图片 1" descr="0f2e6273b9bc53003ae028b2e2bde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136265"/>
            <a:ext cx="6095365" cy="3721735"/>
          </a:xfrm>
          <a:prstGeom prst="rect">
            <a:avLst/>
          </a:prstGeom>
        </p:spPr>
      </p:pic>
      <p:pic>
        <p:nvPicPr>
          <p:cNvPr id="3" name="图片 2" descr="a5cc557c44727ebbcbb432be99df5ac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36265"/>
            <a:ext cx="6096635" cy="3721735"/>
          </a:xfrm>
          <a:prstGeom prst="rect">
            <a:avLst/>
          </a:prstGeom>
        </p:spPr>
      </p:pic>
      <p:pic>
        <p:nvPicPr>
          <p:cNvPr id="57" name="图片 56" descr="0f2e6273b9bc53003ae028b2e2bde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7905" y="3136265"/>
            <a:ext cx="6094095" cy="37217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角三角形 15"/>
          <p:cNvSpPr/>
          <p:nvPr/>
        </p:nvSpPr>
        <p:spPr>
          <a:xfrm rot="10800000" flipV="1">
            <a:off x="6174658" y="3993740"/>
            <a:ext cx="6174658" cy="3136491"/>
          </a:xfrm>
          <a:prstGeom prst="rtTriangle">
            <a:avLst/>
          </a:prstGeom>
          <a:solidFill>
            <a:srgbClr val="63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flipV="1">
            <a:off x="0" y="-98325"/>
            <a:ext cx="6174658" cy="3136491"/>
          </a:xfrm>
          <a:prstGeom prst="rtTriangle">
            <a:avLst/>
          </a:prstGeom>
          <a:solidFill>
            <a:srgbClr val="63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19980506">
            <a:off x="-1112088" y="251149"/>
            <a:ext cx="14270034" cy="6701776"/>
          </a:xfrm>
          <a:prstGeom prst="rect">
            <a:avLst/>
          </a:prstGeom>
          <a:solidFill>
            <a:srgbClr val="FBB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84903" y="723698"/>
            <a:ext cx="10422194" cy="5410604"/>
          </a:xfrm>
          <a:prstGeom prst="rect">
            <a:avLst/>
          </a:prstGeom>
          <a:solidFill>
            <a:schemeClr val="bg1"/>
          </a:soli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副标题 2"/>
          <p:cNvSpPr txBox="1"/>
          <p:nvPr/>
        </p:nvSpPr>
        <p:spPr>
          <a:xfrm>
            <a:off x="1450929" y="26011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PART 02 </a:t>
            </a:r>
            <a:r>
              <a:rPr lang="zh-CN" altLang="en-US" sz="6000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作品进度</a:t>
            </a:r>
            <a:endParaRPr lang="en-US" altLang="zh-CN" sz="6000" dirty="0">
              <a:solidFill>
                <a:schemeClr val="bg2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05512" y="3561074"/>
            <a:ext cx="7180976" cy="368300"/>
          </a:xfrm>
          <a:prstGeom prst="rect">
            <a:avLst/>
          </a:prstGeom>
          <a:solidFill>
            <a:srgbClr val="FBB9CC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SCHEDULE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1910591810" y="18187396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BB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91386" y="255181"/>
            <a:ext cx="637954" cy="329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5400000">
            <a:off x="1081471" y="232588"/>
            <a:ext cx="329609" cy="37479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70812" y="255181"/>
            <a:ext cx="146591" cy="329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5"/>
          <p:cNvSpPr txBox="1">
            <a:spLocks noChangeArrowheads="1"/>
          </p:cNvSpPr>
          <p:nvPr/>
        </p:nvSpPr>
        <p:spPr bwMode="auto">
          <a:xfrm>
            <a:off x="1576672" y="219931"/>
            <a:ext cx="1402080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作品进度</a:t>
            </a:r>
            <a:endParaRPr lang="zh-CN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3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75290" y="1765005"/>
            <a:ext cx="1658679" cy="1663995"/>
          </a:xfrm>
          <a:prstGeom prst="ellipse">
            <a:avLst/>
          </a:prstGeom>
          <a:solidFill>
            <a:schemeClr val="bg1"/>
          </a:solidFill>
          <a:ln>
            <a:solidFill>
              <a:srgbClr val="FBB9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020975" y="1765005"/>
            <a:ext cx="1658679" cy="1663995"/>
          </a:xfrm>
          <a:prstGeom prst="ellipse">
            <a:avLst/>
          </a:prstGeom>
          <a:solidFill>
            <a:schemeClr val="bg1"/>
          </a:solidFill>
          <a:ln>
            <a:solidFill>
              <a:srgbClr val="FBB9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5266660" y="1765005"/>
            <a:ext cx="1658679" cy="1663995"/>
          </a:xfrm>
          <a:prstGeom prst="ellipse">
            <a:avLst/>
          </a:prstGeom>
          <a:solidFill>
            <a:schemeClr val="bg1"/>
          </a:solidFill>
          <a:ln>
            <a:solidFill>
              <a:srgbClr val="FBB9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512345" y="1765005"/>
            <a:ext cx="1658679" cy="1663995"/>
          </a:xfrm>
          <a:prstGeom prst="ellipse">
            <a:avLst/>
          </a:prstGeom>
          <a:solidFill>
            <a:schemeClr val="bg1"/>
          </a:solidFill>
          <a:ln>
            <a:solidFill>
              <a:srgbClr val="FBB9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9758030" y="1765005"/>
            <a:ext cx="1658679" cy="1663995"/>
          </a:xfrm>
          <a:prstGeom prst="ellipse">
            <a:avLst/>
          </a:prstGeom>
          <a:solidFill>
            <a:schemeClr val="bg1"/>
          </a:solidFill>
          <a:ln>
            <a:solidFill>
              <a:srgbClr val="FBB9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55"/>
          <p:cNvSpPr>
            <a:spLocks noEditPoints="1"/>
          </p:cNvSpPr>
          <p:nvPr/>
        </p:nvSpPr>
        <p:spPr bwMode="auto">
          <a:xfrm>
            <a:off x="1125840" y="2112832"/>
            <a:ext cx="950400" cy="949345"/>
          </a:xfrm>
          <a:custGeom>
            <a:avLst/>
            <a:gdLst>
              <a:gd name="T0" fmla="*/ 65 w 128"/>
              <a:gd name="T1" fmla="*/ 0 h 140"/>
              <a:gd name="T2" fmla="*/ 52 w 128"/>
              <a:gd name="T3" fmla="*/ 12 h 140"/>
              <a:gd name="T4" fmla="*/ 65 w 128"/>
              <a:gd name="T5" fmla="*/ 25 h 140"/>
              <a:gd name="T6" fmla="*/ 77 w 128"/>
              <a:gd name="T7" fmla="*/ 12 h 140"/>
              <a:gd name="T8" fmla="*/ 65 w 128"/>
              <a:gd name="T9" fmla="*/ 0 h 140"/>
              <a:gd name="T10" fmla="*/ 26 w 128"/>
              <a:gd name="T11" fmla="*/ 92 h 140"/>
              <a:gd name="T12" fmla="*/ 8 w 128"/>
              <a:gd name="T13" fmla="*/ 88 h 140"/>
              <a:gd name="T14" fmla="*/ 3 w 128"/>
              <a:gd name="T15" fmla="*/ 105 h 140"/>
              <a:gd name="T16" fmla="*/ 21 w 128"/>
              <a:gd name="T17" fmla="*/ 109 h 140"/>
              <a:gd name="T18" fmla="*/ 26 w 128"/>
              <a:gd name="T19" fmla="*/ 92 h 140"/>
              <a:gd name="T20" fmla="*/ 120 w 128"/>
              <a:gd name="T21" fmla="*/ 88 h 140"/>
              <a:gd name="T22" fmla="*/ 104 w 128"/>
              <a:gd name="T23" fmla="*/ 92 h 140"/>
              <a:gd name="T24" fmla="*/ 108 w 128"/>
              <a:gd name="T25" fmla="*/ 109 h 140"/>
              <a:gd name="T26" fmla="*/ 125 w 128"/>
              <a:gd name="T27" fmla="*/ 105 h 140"/>
              <a:gd name="T28" fmla="*/ 120 w 128"/>
              <a:gd name="T29" fmla="*/ 88 h 140"/>
              <a:gd name="T30" fmla="*/ 114 w 128"/>
              <a:gd name="T31" fmla="*/ 78 h 140"/>
              <a:gd name="T32" fmla="*/ 122 w 128"/>
              <a:gd name="T33" fmla="*/ 80 h 140"/>
              <a:gd name="T34" fmla="*/ 122 w 128"/>
              <a:gd name="T35" fmla="*/ 60 h 140"/>
              <a:gd name="T36" fmla="*/ 114 w 128"/>
              <a:gd name="T37" fmla="*/ 61 h 140"/>
              <a:gd name="T38" fmla="*/ 114 w 128"/>
              <a:gd name="T39" fmla="*/ 78 h 140"/>
              <a:gd name="T40" fmla="*/ 120 w 128"/>
              <a:gd name="T41" fmla="*/ 52 h 140"/>
              <a:gd name="T42" fmla="*/ 125 w 128"/>
              <a:gd name="T43" fmla="*/ 35 h 140"/>
              <a:gd name="T44" fmla="*/ 108 w 128"/>
              <a:gd name="T45" fmla="*/ 30 h 140"/>
              <a:gd name="T46" fmla="*/ 104 w 128"/>
              <a:gd name="T47" fmla="*/ 47 h 140"/>
              <a:gd name="T48" fmla="*/ 120 w 128"/>
              <a:gd name="T49" fmla="*/ 52 h 140"/>
              <a:gd name="T50" fmla="*/ 28 w 128"/>
              <a:gd name="T51" fmla="*/ 25 h 140"/>
              <a:gd name="T52" fmla="*/ 33 w 128"/>
              <a:gd name="T53" fmla="*/ 31 h 140"/>
              <a:gd name="T54" fmla="*/ 47 w 128"/>
              <a:gd name="T55" fmla="*/ 23 h 140"/>
              <a:gd name="T56" fmla="*/ 45 w 128"/>
              <a:gd name="T57" fmla="*/ 15 h 140"/>
              <a:gd name="T58" fmla="*/ 28 w 128"/>
              <a:gd name="T59" fmla="*/ 25 h 140"/>
              <a:gd name="T60" fmla="*/ 65 w 128"/>
              <a:gd name="T61" fmla="*/ 115 h 140"/>
              <a:gd name="T62" fmla="*/ 52 w 128"/>
              <a:gd name="T63" fmla="*/ 127 h 140"/>
              <a:gd name="T64" fmla="*/ 65 w 128"/>
              <a:gd name="T65" fmla="*/ 140 h 140"/>
              <a:gd name="T66" fmla="*/ 77 w 128"/>
              <a:gd name="T67" fmla="*/ 127 h 140"/>
              <a:gd name="T68" fmla="*/ 65 w 128"/>
              <a:gd name="T69" fmla="*/ 115 h 140"/>
              <a:gd name="T70" fmla="*/ 7 w 128"/>
              <a:gd name="T71" fmla="*/ 80 h 140"/>
              <a:gd name="T72" fmla="*/ 15 w 128"/>
              <a:gd name="T73" fmla="*/ 78 h 140"/>
              <a:gd name="T74" fmla="*/ 15 w 128"/>
              <a:gd name="T75" fmla="*/ 61 h 140"/>
              <a:gd name="T76" fmla="*/ 7 w 128"/>
              <a:gd name="T77" fmla="*/ 60 h 140"/>
              <a:gd name="T78" fmla="*/ 7 w 128"/>
              <a:gd name="T79" fmla="*/ 80 h 140"/>
              <a:gd name="T80" fmla="*/ 8 w 128"/>
              <a:gd name="T81" fmla="*/ 52 h 140"/>
              <a:gd name="T82" fmla="*/ 26 w 128"/>
              <a:gd name="T83" fmla="*/ 47 h 140"/>
              <a:gd name="T84" fmla="*/ 21 w 128"/>
              <a:gd name="T85" fmla="*/ 30 h 140"/>
              <a:gd name="T86" fmla="*/ 3 w 128"/>
              <a:gd name="T87" fmla="*/ 35 h 140"/>
              <a:gd name="T88" fmla="*/ 8 w 128"/>
              <a:gd name="T89" fmla="*/ 52 h 140"/>
              <a:gd name="T90" fmla="*/ 27 w 128"/>
              <a:gd name="T91" fmla="*/ 115 h 140"/>
              <a:gd name="T92" fmla="*/ 45 w 128"/>
              <a:gd name="T93" fmla="*/ 124 h 140"/>
              <a:gd name="T94" fmla="*/ 47 w 128"/>
              <a:gd name="T95" fmla="*/ 117 h 140"/>
              <a:gd name="T96" fmla="*/ 33 w 128"/>
              <a:gd name="T97" fmla="*/ 109 h 140"/>
              <a:gd name="T98" fmla="*/ 27 w 128"/>
              <a:gd name="T99" fmla="*/ 115 h 140"/>
              <a:gd name="T100" fmla="*/ 82 w 128"/>
              <a:gd name="T101" fmla="*/ 22 h 140"/>
              <a:gd name="T102" fmla="*/ 97 w 128"/>
              <a:gd name="T103" fmla="*/ 31 h 140"/>
              <a:gd name="T104" fmla="*/ 102 w 128"/>
              <a:gd name="T105" fmla="*/ 25 h 140"/>
              <a:gd name="T106" fmla="*/ 85 w 128"/>
              <a:gd name="T107" fmla="*/ 15 h 140"/>
              <a:gd name="T108" fmla="*/ 82 w 128"/>
              <a:gd name="T109" fmla="*/ 22 h 140"/>
              <a:gd name="T110" fmla="*/ 82 w 128"/>
              <a:gd name="T111" fmla="*/ 117 h 140"/>
              <a:gd name="T112" fmla="*/ 84 w 128"/>
              <a:gd name="T113" fmla="*/ 124 h 140"/>
              <a:gd name="T114" fmla="*/ 102 w 128"/>
              <a:gd name="T115" fmla="*/ 114 h 140"/>
              <a:gd name="T116" fmla="*/ 97 w 128"/>
              <a:gd name="T117" fmla="*/ 108 h 140"/>
              <a:gd name="T118" fmla="*/ 82 w 128"/>
              <a:gd name="T119" fmla="*/ 11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8" h="140">
                <a:moveTo>
                  <a:pt x="65" y="0"/>
                </a:moveTo>
                <a:cubicBezTo>
                  <a:pt x="58" y="0"/>
                  <a:pt x="52" y="5"/>
                  <a:pt x="52" y="12"/>
                </a:cubicBezTo>
                <a:cubicBezTo>
                  <a:pt x="52" y="19"/>
                  <a:pt x="58" y="25"/>
                  <a:pt x="65" y="25"/>
                </a:cubicBezTo>
                <a:cubicBezTo>
                  <a:pt x="71" y="25"/>
                  <a:pt x="77" y="19"/>
                  <a:pt x="77" y="12"/>
                </a:cubicBezTo>
                <a:cubicBezTo>
                  <a:pt x="77" y="5"/>
                  <a:pt x="71" y="0"/>
                  <a:pt x="65" y="0"/>
                </a:cubicBezTo>
                <a:close/>
                <a:moveTo>
                  <a:pt x="26" y="92"/>
                </a:moveTo>
                <a:cubicBezTo>
                  <a:pt x="22" y="86"/>
                  <a:pt x="14" y="84"/>
                  <a:pt x="8" y="88"/>
                </a:cubicBezTo>
                <a:cubicBezTo>
                  <a:pt x="2" y="91"/>
                  <a:pt x="0" y="99"/>
                  <a:pt x="3" y="105"/>
                </a:cubicBezTo>
                <a:cubicBezTo>
                  <a:pt x="7" y="111"/>
                  <a:pt x="15" y="113"/>
                  <a:pt x="21" y="109"/>
                </a:cubicBezTo>
                <a:cubicBezTo>
                  <a:pt x="27" y="106"/>
                  <a:pt x="29" y="98"/>
                  <a:pt x="26" y="92"/>
                </a:cubicBezTo>
                <a:close/>
                <a:moveTo>
                  <a:pt x="120" y="88"/>
                </a:moveTo>
                <a:cubicBezTo>
                  <a:pt x="115" y="84"/>
                  <a:pt x="107" y="86"/>
                  <a:pt x="104" y="92"/>
                </a:cubicBezTo>
                <a:cubicBezTo>
                  <a:pt x="101" y="98"/>
                  <a:pt x="103" y="106"/>
                  <a:pt x="108" y="109"/>
                </a:cubicBezTo>
                <a:cubicBezTo>
                  <a:pt x="114" y="113"/>
                  <a:pt x="121" y="111"/>
                  <a:pt x="125" y="105"/>
                </a:cubicBezTo>
                <a:cubicBezTo>
                  <a:pt x="128" y="99"/>
                  <a:pt x="126" y="91"/>
                  <a:pt x="120" y="88"/>
                </a:cubicBezTo>
                <a:close/>
                <a:moveTo>
                  <a:pt x="114" y="78"/>
                </a:moveTo>
                <a:cubicBezTo>
                  <a:pt x="117" y="78"/>
                  <a:pt x="119" y="79"/>
                  <a:pt x="122" y="80"/>
                </a:cubicBezTo>
                <a:cubicBezTo>
                  <a:pt x="122" y="60"/>
                  <a:pt x="122" y="60"/>
                  <a:pt x="122" y="60"/>
                </a:cubicBezTo>
                <a:cubicBezTo>
                  <a:pt x="119" y="61"/>
                  <a:pt x="117" y="61"/>
                  <a:pt x="114" y="61"/>
                </a:cubicBezTo>
                <a:lnTo>
                  <a:pt x="114" y="78"/>
                </a:lnTo>
                <a:close/>
                <a:moveTo>
                  <a:pt x="120" y="52"/>
                </a:moveTo>
                <a:cubicBezTo>
                  <a:pt x="126" y="48"/>
                  <a:pt x="128" y="41"/>
                  <a:pt x="125" y="35"/>
                </a:cubicBezTo>
                <a:cubicBezTo>
                  <a:pt x="121" y="29"/>
                  <a:pt x="114" y="27"/>
                  <a:pt x="108" y="30"/>
                </a:cubicBezTo>
                <a:cubicBezTo>
                  <a:pt x="103" y="34"/>
                  <a:pt x="101" y="41"/>
                  <a:pt x="104" y="47"/>
                </a:cubicBezTo>
                <a:cubicBezTo>
                  <a:pt x="107" y="53"/>
                  <a:pt x="115" y="55"/>
                  <a:pt x="120" y="52"/>
                </a:cubicBezTo>
                <a:close/>
                <a:moveTo>
                  <a:pt x="28" y="25"/>
                </a:moveTo>
                <a:cubicBezTo>
                  <a:pt x="30" y="27"/>
                  <a:pt x="32" y="29"/>
                  <a:pt x="33" y="31"/>
                </a:cubicBezTo>
                <a:cubicBezTo>
                  <a:pt x="47" y="23"/>
                  <a:pt x="47" y="23"/>
                  <a:pt x="47" y="23"/>
                </a:cubicBezTo>
                <a:cubicBezTo>
                  <a:pt x="46" y="21"/>
                  <a:pt x="45" y="18"/>
                  <a:pt x="45" y="15"/>
                </a:cubicBezTo>
                <a:lnTo>
                  <a:pt x="28" y="25"/>
                </a:lnTo>
                <a:close/>
                <a:moveTo>
                  <a:pt x="65" y="115"/>
                </a:moveTo>
                <a:cubicBezTo>
                  <a:pt x="58" y="115"/>
                  <a:pt x="52" y="121"/>
                  <a:pt x="52" y="127"/>
                </a:cubicBezTo>
                <a:cubicBezTo>
                  <a:pt x="52" y="134"/>
                  <a:pt x="58" y="140"/>
                  <a:pt x="65" y="140"/>
                </a:cubicBezTo>
                <a:cubicBezTo>
                  <a:pt x="71" y="140"/>
                  <a:pt x="77" y="134"/>
                  <a:pt x="77" y="127"/>
                </a:cubicBezTo>
                <a:cubicBezTo>
                  <a:pt x="77" y="121"/>
                  <a:pt x="71" y="115"/>
                  <a:pt x="65" y="115"/>
                </a:cubicBezTo>
                <a:close/>
                <a:moveTo>
                  <a:pt x="7" y="80"/>
                </a:moveTo>
                <a:cubicBezTo>
                  <a:pt x="10" y="79"/>
                  <a:pt x="12" y="78"/>
                  <a:pt x="15" y="78"/>
                </a:cubicBezTo>
                <a:cubicBezTo>
                  <a:pt x="15" y="61"/>
                  <a:pt x="15" y="61"/>
                  <a:pt x="15" y="61"/>
                </a:cubicBezTo>
                <a:cubicBezTo>
                  <a:pt x="12" y="61"/>
                  <a:pt x="10" y="61"/>
                  <a:pt x="7" y="60"/>
                </a:cubicBezTo>
                <a:lnTo>
                  <a:pt x="7" y="80"/>
                </a:lnTo>
                <a:close/>
                <a:moveTo>
                  <a:pt x="8" y="52"/>
                </a:moveTo>
                <a:cubicBezTo>
                  <a:pt x="14" y="55"/>
                  <a:pt x="22" y="53"/>
                  <a:pt x="26" y="47"/>
                </a:cubicBezTo>
                <a:cubicBezTo>
                  <a:pt x="29" y="41"/>
                  <a:pt x="27" y="34"/>
                  <a:pt x="21" y="30"/>
                </a:cubicBezTo>
                <a:cubicBezTo>
                  <a:pt x="15" y="27"/>
                  <a:pt x="7" y="29"/>
                  <a:pt x="3" y="35"/>
                </a:cubicBezTo>
                <a:cubicBezTo>
                  <a:pt x="0" y="41"/>
                  <a:pt x="2" y="48"/>
                  <a:pt x="8" y="52"/>
                </a:cubicBezTo>
                <a:close/>
                <a:moveTo>
                  <a:pt x="27" y="115"/>
                </a:moveTo>
                <a:cubicBezTo>
                  <a:pt x="45" y="124"/>
                  <a:pt x="45" y="124"/>
                  <a:pt x="45" y="124"/>
                </a:cubicBezTo>
                <a:cubicBezTo>
                  <a:pt x="45" y="122"/>
                  <a:pt x="46" y="119"/>
                  <a:pt x="47" y="117"/>
                </a:cubicBezTo>
                <a:cubicBezTo>
                  <a:pt x="33" y="109"/>
                  <a:pt x="33" y="109"/>
                  <a:pt x="33" y="109"/>
                </a:cubicBezTo>
                <a:cubicBezTo>
                  <a:pt x="31" y="111"/>
                  <a:pt x="29" y="113"/>
                  <a:pt x="27" y="115"/>
                </a:cubicBezTo>
                <a:close/>
                <a:moveTo>
                  <a:pt x="82" y="22"/>
                </a:moveTo>
                <a:cubicBezTo>
                  <a:pt x="97" y="31"/>
                  <a:pt x="97" y="31"/>
                  <a:pt x="97" y="31"/>
                </a:cubicBezTo>
                <a:cubicBezTo>
                  <a:pt x="98" y="29"/>
                  <a:pt x="100" y="27"/>
                  <a:pt x="102" y="25"/>
                </a:cubicBezTo>
                <a:cubicBezTo>
                  <a:pt x="85" y="15"/>
                  <a:pt x="85" y="15"/>
                  <a:pt x="85" y="15"/>
                </a:cubicBezTo>
                <a:cubicBezTo>
                  <a:pt x="84" y="18"/>
                  <a:pt x="83" y="20"/>
                  <a:pt x="82" y="22"/>
                </a:cubicBezTo>
                <a:close/>
                <a:moveTo>
                  <a:pt x="82" y="117"/>
                </a:moveTo>
                <a:cubicBezTo>
                  <a:pt x="83" y="119"/>
                  <a:pt x="84" y="121"/>
                  <a:pt x="84" y="124"/>
                </a:cubicBezTo>
                <a:cubicBezTo>
                  <a:pt x="102" y="114"/>
                  <a:pt x="102" y="114"/>
                  <a:pt x="102" y="114"/>
                </a:cubicBezTo>
                <a:cubicBezTo>
                  <a:pt x="100" y="112"/>
                  <a:pt x="98" y="110"/>
                  <a:pt x="97" y="108"/>
                </a:cubicBezTo>
                <a:lnTo>
                  <a:pt x="82" y="117"/>
                </a:lnTo>
                <a:close/>
              </a:path>
            </a:pathLst>
          </a:custGeom>
          <a:solidFill>
            <a:srgbClr val="42495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6" name="Freeform 58"/>
          <p:cNvSpPr>
            <a:spLocks noEditPoints="1"/>
          </p:cNvSpPr>
          <p:nvPr/>
        </p:nvSpPr>
        <p:spPr bwMode="auto">
          <a:xfrm>
            <a:off x="7852627" y="2125618"/>
            <a:ext cx="950400" cy="950400"/>
          </a:xfrm>
          <a:custGeom>
            <a:avLst/>
            <a:gdLst>
              <a:gd name="T0" fmla="*/ 74 w 148"/>
              <a:gd name="T1" fmla="*/ 94 h 148"/>
              <a:gd name="T2" fmla="*/ 64 w 148"/>
              <a:gd name="T3" fmla="*/ 91 h 148"/>
              <a:gd name="T4" fmla="*/ 47 w 148"/>
              <a:gd name="T5" fmla="*/ 121 h 148"/>
              <a:gd name="T6" fmla="*/ 74 w 148"/>
              <a:gd name="T7" fmla="*/ 128 h 148"/>
              <a:gd name="T8" fmla="*/ 101 w 148"/>
              <a:gd name="T9" fmla="*/ 121 h 148"/>
              <a:gd name="T10" fmla="*/ 84 w 148"/>
              <a:gd name="T11" fmla="*/ 91 h 148"/>
              <a:gd name="T12" fmla="*/ 74 w 148"/>
              <a:gd name="T13" fmla="*/ 94 h 148"/>
              <a:gd name="T14" fmla="*/ 101 w 148"/>
              <a:gd name="T15" fmla="*/ 27 h 148"/>
              <a:gd name="T16" fmla="*/ 84 w 148"/>
              <a:gd name="T17" fmla="*/ 56 h 148"/>
              <a:gd name="T18" fmla="*/ 95 w 148"/>
              <a:gd name="T19" fmla="*/ 74 h 148"/>
              <a:gd name="T20" fmla="*/ 128 w 148"/>
              <a:gd name="T21" fmla="*/ 74 h 148"/>
              <a:gd name="T22" fmla="*/ 101 w 148"/>
              <a:gd name="T23" fmla="*/ 27 h 148"/>
              <a:gd name="T24" fmla="*/ 74 w 148"/>
              <a:gd name="T25" fmla="*/ 86 h 148"/>
              <a:gd name="T26" fmla="*/ 86 w 148"/>
              <a:gd name="T27" fmla="*/ 74 h 148"/>
              <a:gd name="T28" fmla="*/ 74 w 148"/>
              <a:gd name="T29" fmla="*/ 61 h 148"/>
              <a:gd name="T30" fmla="*/ 62 w 148"/>
              <a:gd name="T31" fmla="*/ 74 h 148"/>
              <a:gd name="T32" fmla="*/ 74 w 148"/>
              <a:gd name="T33" fmla="*/ 86 h 148"/>
              <a:gd name="T34" fmla="*/ 64 w 148"/>
              <a:gd name="T35" fmla="*/ 56 h 148"/>
              <a:gd name="T36" fmla="*/ 47 w 148"/>
              <a:gd name="T37" fmla="*/ 27 h 148"/>
              <a:gd name="T38" fmla="*/ 20 w 148"/>
              <a:gd name="T39" fmla="*/ 74 h 148"/>
              <a:gd name="T40" fmla="*/ 53 w 148"/>
              <a:gd name="T41" fmla="*/ 74 h 148"/>
              <a:gd name="T42" fmla="*/ 64 w 148"/>
              <a:gd name="T43" fmla="*/ 56 h 148"/>
              <a:gd name="T44" fmla="*/ 74 w 148"/>
              <a:gd name="T45" fmla="*/ 0 h 148"/>
              <a:gd name="T46" fmla="*/ 0 w 148"/>
              <a:gd name="T47" fmla="*/ 74 h 148"/>
              <a:gd name="T48" fmla="*/ 74 w 148"/>
              <a:gd name="T49" fmla="*/ 148 h 148"/>
              <a:gd name="T50" fmla="*/ 148 w 148"/>
              <a:gd name="T51" fmla="*/ 74 h 148"/>
              <a:gd name="T52" fmla="*/ 74 w 148"/>
              <a:gd name="T53" fmla="*/ 0 h 148"/>
              <a:gd name="T54" fmla="*/ 74 w 148"/>
              <a:gd name="T55" fmla="*/ 140 h 148"/>
              <a:gd name="T56" fmla="*/ 8 w 148"/>
              <a:gd name="T57" fmla="*/ 74 h 148"/>
              <a:gd name="T58" fmla="*/ 74 w 148"/>
              <a:gd name="T59" fmla="*/ 8 h 148"/>
              <a:gd name="T60" fmla="*/ 140 w 148"/>
              <a:gd name="T61" fmla="*/ 74 h 148"/>
              <a:gd name="T62" fmla="*/ 74 w 148"/>
              <a:gd name="T63" fmla="*/ 14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8" h="148">
                <a:moveTo>
                  <a:pt x="74" y="94"/>
                </a:moveTo>
                <a:cubicBezTo>
                  <a:pt x="70" y="94"/>
                  <a:pt x="67" y="93"/>
                  <a:pt x="64" y="91"/>
                </a:cubicBezTo>
                <a:cubicBezTo>
                  <a:pt x="47" y="121"/>
                  <a:pt x="47" y="121"/>
                  <a:pt x="47" y="121"/>
                </a:cubicBezTo>
                <a:cubicBezTo>
                  <a:pt x="55" y="125"/>
                  <a:pt x="64" y="128"/>
                  <a:pt x="74" y="128"/>
                </a:cubicBezTo>
                <a:cubicBezTo>
                  <a:pt x="84" y="128"/>
                  <a:pt x="93" y="125"/>
                  <a:pt x="101" y="121"/>
                </a:cubicBezTo>
                <a:cubicBezTo>
                  <a:pt x="84" y="91"/>
                  <a:pt x="84" y="91"/>
                  <a:pt x="84" y="91"/>
                </a:cubicBezTo>
                <a:cubicBezTo>
                  <a:pt x="81" y="93"/>
                  <a:pt x="78" y="94"/>
                  <a:pt x="74" y="94"/>
                </a:cubicBezTo>
                <a:close/>
                <a:moveTo>
                  <a:pt x="101" y="27"/>
                </a:moveTo>
                <a:cubicBezTo>
                  <a:pt x="84" y="56"/>
                  <a:pt x="84" y="56"/>
                  <a:pt x="84" y="56"/>
                </a:cubicBezTo>
                <a:cubicBezTo>
                  <a:pt x="90" y="60"/>
                  <a:pt x="95" y="66"/>
                  <a:pt x="95" y="74"/>
                </a:cubicBezTo>
                <a:cubicBezTo>
                  <a:pt x="128" y="74"/>
                  <a:pt x="128" y="74"/>
                  <a:pt x="128" y="74"/>
                </a:cubicBezTo>
                <a:cubicBezTo>
                  <a:pt x="128" y="54"/>
                  <a:pt x="117" y="36"/>
                  <a:pt x="101" y="27"/>
                </a:cubicBezTo>
                <a:close/>
                <a:moveTo>
                  <a:pt x="74" y="86"/>
                </a:moveTo>
                <a:cubicBezTo>
                  <a:pt x="81" y="86"/>
                  <a:pt x="86" y="81"/>
                  <a:pt x="86" y="74"/>
                </a:cubicBezTo>
                <a:cubicBezTo>
                  <a:pt x="86" y="67"/>
                  <a:pt x="81" y="61"/>
                  <a:pt x="74" y="61"/>
                </a:cubicBezTo>
                <a:cubicBezTo>
                  <a:pt x="67" y="61"/>
                  <a:pt x="62" y="67"/>
                  <a:pt x="62" y="74"/>
                </a:cubicBezTo>
                <a:cubicBezTo>
                  <a:pt x="62" y="81"/>
                  <a:pt x="67" y="86"/>
                  <a:pt x="74" y="86"/>
                </a:cubicBezTo>
                <a:close/>
                <a:moveTo>
                  <a:pt x="64" y="56"/>
                </a:moveTo>
                <a:cubicBezTo>
                  <a:pt x="47" y="27"/>
                  <a:pt x="47" y="27"/>
                  <a:pt x="47" y="27"/>
                </a:cubicBezTo>
                <a:cubicBezTo>
                  <a:pt x="31" y="36"/>
                  <a:pt x="20" y="54"/>
                  <a:pt x="20" y="74"/>
                </a:cubicBezTo>
                <a:cubicBezTo>
                  <a:pt x="53" y="74"/>
                  <a:pt x="53" y="74"/>
                  <a:pt x="53" y="74"/>
                </a:cubicBezTo>
                <a:cubicBezTo>
                  <a:pt x="53" y="66"/>
                  <a:pt x="58" y="60"/>
                  <a:pt x="64" y="56"/>
                </a:cubicBezTo>
                <a:close/>
                <a:moveTo>
                  <a:pt x="74" y="0"/>
                </a:moveTo>
                <a:cubicBezTo>
                  <a:pt x="33" y="0"/>
                  <a:pt x="0" y="33"/>
                  <a:pt x="0" y="74"/>
                </a:cubicBezTo>
                <a:cubicBezTo>
                  <a:pt x="0" y="115"/>
                  <a:pt x="33" y="148"/>
                  <a:pt x="74" y="148"/>
                </a:cubicBezTo>
                <a:cubicBezTo>
                  <a:pt x="115" y="148"/>
                  <a:pt x="148" y="115"/>
                  <a:pt x="148" y="74"/>
                </a:cubicBezTo>
                <a:cubicBezTo>
                  <a:pt x="148" y="33"/>
                  <a:pt x="115" y="0"/>
                  <a:pt x="74" y="0"/>
                </a:cubicBezTo>
                <a:close/>
                <a:moveTo>
                  <a:pt x="74" y="140"/>
                </a:moveTo>
                <a:cubicBezTo>
                  <a:pt x="38" y="140"/>
                  <a:pt x="8" y="110"/>
                  <a:pt x="8" y="74"/>
                </a:cubicBezTo>
                <a:cubicBezTo>
                  <a:pt x="8" y="37"/>
                  <a:pt x="38" y="8"/>
                  <a:pt x="74" y="8"/>
                </a:cubicBezTo>
                <a:cubicBezTo>
                  <a:pt x="110" y="8"/>
                  <a:pt x="140" y="37"/>
                  <a:pt x="140" y="74"/>
                </a:cubicBezTo>
                <a:cubicBezTo>
                  <a:pt x="140" y="110"/>
                  <a:pt x="110" y="140"/>
                  <a:pt x="74" y="140"/>
                </a:cubicBezTo>
                <a:close/>
              </a:path>
            </a:pathLst>
          </a:custGeom>
          <a:solidFill>
            <a:srgbClr val="42495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7" name="Freeform 67"/>
          <p:cNvSpPr>
            <a:spLocks noEditPoints="1"/>
          </p:cNvSpPr>
          <p:nvPr/>
        </p:nvSpPr>
        <p:spPr bwMode="auto">
          <a:xfrm>
            <a:off x="5617172" y="2125618"/>
            <a:ext cx="950400" cy="950400"/>
          </a:xfrm>
          <a:custGeom>
            <a:avLst/>
            <a:gdLst>
              <a:gd name="T0" fmla="*/ 55 w 135"/>
              <a:gd name="T1" fmla="*/ 70 h 144"/>
              <a:gd name="T2" fmla="*/ 80 w 135"/>
              <a:gd name="T3" fmla="*/ 70 h 144"/>
              <a:gd name="T4" fmla="*/ 119 w 135"/>
              <a:gd name="T5" fmla="*/ 72 h 144"/>
              <a:gd name="T6" fmla="*/ 94 w 135"/>
              <a:gd name="T7" fmla="*/ 27 h 144"/>
              <a:gd name="T8" fmla="*/ 42 w 135"/>
              <a:gd name="T9" fmla="*/ 27 h 144"/>
              <a:gd name="T10" fmla="*/ 16 w 135"/>
              <a:gd name="T11" fmla="*/ 72 h 144"/>
              <a:gd name="T12" fmla="*/ 42 w 135"/>
              <a:gd name="T13" fmla="*/ 116 h 144"/>
              <a:gd name="T14" fmla="*/ 93 w 135"/>
              <a:gd name="T15" fmla="*/ 116 h 144"/>
              <a:gd name="T16" fmla="*/ 119 w 135"/>
              <a:gd name="T17" fmla="*/ 72 h 144"/>
              <a:gd name="T18" fmla="*/ 115 w 135"/>
              <a:gd name="T19" fmla="*/ 67 h 144"/>
              <a:gd name="T20" fmla="*/ 96 w 135"/>
              <a:gd name="T21" fmla="*/ 34 h 144"/>
              <a:gd name="T22" fmla="*/ 100 w 135"/>
              <a:gd name="T23" fmla="*/ 60 h 144"/>
              <a:gd name="T24" fmla="*/ 100 w 135"/>
              <a:gd name="T25" fmla="*/ 84 h 144"/>
              <a:gd name="T26" fmla="*/ 100 w 135"/>
              <a:gd name="T27" fmla="*/ 60 h 144"/>
              <a:gd name="T28" fmla="*/ 84 w 135"/>
              <a:gd name="T29" fmla="*/ 43 h 144"/>
              <a:gd name="T30" fmla="*/ 90 w 135"/>
              <a:gd name="T31" fmla="*/ 34 h 144"/>
              <a:gd name="T32" fmla="*/ 68 w 135"/>
              <a:gd name="T33" fmla="*/ 12 h 144"/>
              <a:gd name="T34" fmla="*/ 68 w 135"/>
              <a:gd name="T35" fmla="*/ 35 h 144"/>
              <a:gd name="T36" fmla="*/ 68 w 135"/>
              <a:gd name="T37" fmla="*/ 12 h 144"/>
              <a:gd name="T38" fmla="*/ 62 w 135"/>
              <a:gd name="T39" fmla="*/ 38 h 144"/>
              <a:gd name="T40" fmla="*/ 41 w 135"/>
              <a:gd name="T41" fmla="*/ 50 h 144"/>
              <a:gd name="T42" fmla="*/ 16 w 135"/>
              <a:gd name="T43" fmla="*/ 42 h 144"/>
              <a:gd name="T44" fmla="*/ 36 w 135"/>
              <a:gd name="T45" fmla="*/ 54 h 144"/>
              <a:gd name="T46" fmla="*/ 16 w 135"/>
              <a:gd name="T47" fmla="*/ 42 h 144"/>
              <a:gd name="T48" fmla="*/ 24 w 135"/>
              <a:gd name="T49" fmla="*/ 72 h 144"/>
              <a:gd name="T50" fmla="*/ 35 w 135"/>
              <a:gd name="T51" fmla="*/ 72 h 144"/>
              <a:gd name="T52" fmla="*/ 16 w 135"/>
              <a:gd name="T53" fmla="*/ 102 h 144"/>
              <a:gd name="T54" fmla="*/ 36 w 135"/>
              <a:gd name="T55" fmla="*/ 90 h 144"/>
              <a:gd name="T56" fmla="*/ 16 w 135"/>
              <a:gd name="T57" fmla="*/ 102 h 144"/>
              <a:gd name="T58" fmla="*/ 51 w 135"/>
              <a:gd name="T59" fmla="*/ 100 h 144"/>
              <a:gd name="T60" fmla="*/ 46 w 135"/>
              <a:gd name="T61" fmla="*/ 110 h 144"/>
              <a:gd name="T62" fmla="*/ 68 w 135"/>
              <a:gd name="T63" fmla="*/ 131 h 144"/>
              <a:gd name="T64" fmla="*/ 68 w 135"/>
              <a:gd name="T65" fmla="*/ 109 h 144"/>
              <a:gd name="T66" fmla="*/ 68 w 135"/>
              <a:gd name="T67" fmla="*/ 131 h 144"/>
              <a:gd name="T68" fmla="*/ 74 w 135"/>
              <a:gd name="T69" fmla="*/ 106 h 144"/>
              <a:gd name="T70" fmla="*/ 94 w 135"/>
              <a:gd name="T71" fmla="*/ 94 h 144"/>
              <a:gd name="T72" fmla="*/ 82 w 135"/>
              <a:gd name="T73" fmla="*/ 97 h 144"/>
              <a:gd name="T74" fmla="*/ 54 w 135"/>
              <a:gd name="T75" fmla="*/ 97 h 144"/>
              <a:gd name="T76" fmla="*/ 39 w 135"/>
              <a:gd name="T77" fmla="*/ 72 h 144"/>
              <a:gd name="T78" fmla="*/ 54 w 135"/>
              <a:gd name="T79" fmla="*/ 47 h 144"/>
              <a:gd name="T80" fmla="*/ 82 w 135"/>
              <a:gd name="T81" fmla="*/ 47 h 144"/>
              <a:gd name="T82" fmla="*/ 96 w 135"/>
              <a:gd name="T83" fmla="*/ 72 h 144"/>
              <a:gd name="T84" fmla="*/ 82 w 135"/>
              <a:gd name="T85" fmla="*/ 97 h 144"/>
              <a:gd name="T86" fmla="*/ 95 w 135"/>
              <a:gd name="T87" fmla="*/ 110 h 144"/>
              <a:gd name="T88" fmla="*/ 115 w 135"/>
              <a:gd name="T89" fmla="*/ 7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5" h="144">
                <a:moveTo>
                  <a:pt x="68" y="58"/>
                </a:moveTo>
                <a:cubicBezTo>
                  <a:pt x="61" y="58"/>
                  <a:pt x="55" y="63"/>
                  <a:pt x="55" y="70"/>
                </a:cubicBezTo>
                <a:cubicBezTo>
                  <a:pt x="55" y="77"/>
                  <a:pt x="61" y="82"/>
                  <a:pt x="68" y="82"/>
                </a:cubicBezTo>
                <a:cubicBezTo>
                  <a:pt x="75" y="82"/>
                  <a:pt x="80" y="77"/>
                  <a:pt x="80" y="70"/>
                </a:cubicBezTo>
                <a:cubicBezTo>
                  <a:pt x="80" y="63"/>
                  <a:pt x="75" y="58"/>
                  <a:pt x="68" y="58"/>
                </a:cubicBezTo>
                <a:close/>
                <a:moveTo>
                  <a:pt x="119" y="72"/>
                </a:moveTo>
                <a:cubicBezTo>
                  <a:pt x="131" y="58"/>
                  <a:pt x="135" y="45"/>
                  <a:pt x="130" y="36"/>
                </a:cubicBezTo>
                <a:cubicBezTo>
                  <a:pt x="125" y="27"/>
                  <a:pt x="111" y="24"/>
                  <a:pt x="94" y="27"/>
                </a:cubicBezTo>
                <a:cubicBezTo>
                  <a:pt x="87" y="11"/>
                  <a:pt x="78" y="0"/>
                  <a:pt x="68" y="0"/>
                </a:cubicBezTo>
                <a:cubicBezTo>
                  <a:pt x="57" y="0"/>
                  <a:pt x="48" y="11"/>
                  <a:pt x="42" y="27"/>
                </a:cubicBezTo>
                <a:cubicBezTo>
                  <a:pt x="25" y="24"/>
                  <a:pt x="11" y="27"/>
                  <a:pt x="5" y="36"/>
                </a:cubicBezTo>
                <a:cubicBezTo>
                  <a:pt x="0" y="45"/>
                  <a:pt x="5" y="58"/>
                  <a:pt x="16" y="72"/>
                </a:cubicBezTo>
                <a:cubicBezTo>
                  <a:pt x="5" y="86"/>
                  <a:pt x="0" y="99"/>
                  <a:pt x="5" y="108"/>
                </a:cubicBezTo>
                <a:cubicBezTo>
                  <a:pt x="11" y="117"/>
                  <a:pt x="25" y="120"/>
                  <a:pt x="42" y="116"/>
                </a:cubicBezTo>
                <a:cubicBezTo>
                  <a:pt x="48" y="133"/>
                  <a:pt x="57" y="144"/>
                  <a:pt x="68" y="144"/>
                </a:cubicBezTo>
                <a:cubicBezTo>
                  <a:pt x="78" y="144"/>
                  <a:pt x="87" y="133"/>
                  <a:pt x="93" y="116"/>
                </a:cubicBezTo>
                <a:cubicBezTo>
                  <a:pt x="111" y="120"/>
                  <a:pt x="125" y="117"/>
                  <a:pt x="130" y="108"/>
                </a:cubicBezTo>
                <a:cubicBezTo>
                  <a:pt x="135" y="99"/>
                  <a:pt x="131" y="85"/>
                  <a:pt x="119" y="72"/>
                </a:cubicBezTo>
                <a:close/>
                <a:moveTo>
                  <a:pt x="119" y="42"/>
                </a:moveTo>
                <a:cubicBezTo>
                  <a:pt x="123" y="49"/>
                  <a:pt x="121" y="58"/>
                  <a:pt x="115" y="67"/>
                </a:cubicBezTo>
                <a:cubicBezTo>
                  <a:pt x="111" y="63"/>
                  <a:pt x="105" y="58"/>
                  <a:pt x="99" y="54"/>
                </a:cubicBezTo>
                <a:cubicBezTo>
                  <a:pt x="99" y="46"/>
                  <a:pt x="97" y="40"/>
                  <a:pt x="96" y="34"/>
                </a:cubicBezTo>
                <a:cubicBezTo>
                  <a:pt x="107" y="33"/>
                  <a:pt x="116" y="36"/>
                  <a:pt x="119" y="42"/>
                </a:cubicBezTo>
                <a:close/>
                <a:moveTo>
                  <a:pt x="100" y="60"/>
                </a:moveTo>
                <a:cubicBezTo>
                  <a:pt x="104" y="64"/>
                  <a:pt x="108" y="68"/>
                  <a:pt x="111" y="72"/>
                </a:cubicBezTo>
                <a:cubicBezTo>
                  <a:pt x="108" y="76"/>
                  <a:pt x="105" y="80"/>
                  <a:pt x="100" y="84"/>
                </a:cubicBezTo>
                <a:cubicBezTo>
                  <a:pt x="100" y="80"/>
                  <a:pt x="101" y="76"/>
                  <a:pt x="101" y="72"/>
                </a:cubicBezTo>
                <a:cubicBezTo>
                  <a:pt x="101" y="68"/>
                  <a:pt x="100" y="64"/>
                  <a:pt x="100" y="60"/>
                </a:cubicBezTo>
                <a:close/>
                <a:moveTo>
                  <a:pt x="94" y="50"/>
                </a:moveTo>
                <a:cubicBezTo>
                  <a:pt x="91" y="48"/>
                  <a:pt x="88" y="45"/>
                  <a:pt x="84" y="43"/>
                </a:cubicBezTo>
                <a:cubicBezTo>
                  <a:pt x="81" y="41"/>
                  <a:pt x="77" y="40"/>
                  <a:pt x="74" y="38"/>
                </a:cubicBezTo>
                <a:cubicBezTo>
                  <a:pt x="79" y="36"/>
                  <a:pt x="85" y="35"/>
                  <a:pt x="90" y="34"/>
                </a:cubicBezTo>
                <a:cubicBezTo>
                  <a:pt x="91" y="39"/>
                  <a:pt x="93" y="44"/>
                  <a:pt x="94" y="50"/>
                </a:cubicBezTo>
                <a:close/>
                <a:moveTo>
                  <a:pt x="68" y="12"/>
                </a:moveTo>
                <a:cubicBezTo>
                  <a:pt x="75" y="12"/>
                  <a:pt x="82" y="19"/>
                  <a:pt x="87" y="29"/>
                </a:cubicBezTo>
                <a:cubicBezTo>
                  <a:pt x="81" y="30"/>
                  <a:pt x="74" y="33"/>
                  <a:pt x="68" y="35"/>
                </a:cubicBezTo>
                <a:cubicBezTo>
                  <a:pt x="61" y="32"/>
                  <a:pt x="55" y="30"/>
                  <a:pt x="48" y="29"/>
                </a:cubicBezTo>
                <a:cubicBezTo>
                  <a:pt x="53" y="19"/>
                  <a:pt x="60" y="12"/>
                  <a:pt x="68" y="12"/>
                </a:cubicBezTo>
                <a:close/>
                <a:moveTo>
                  <a:pt x="46" y="34"/>
                </a:moveTo>
                <a:cubicBezTo>
                  <a:pt x="51" y="35"/>
                  <a:pt x="56" y="36"/>
                  <a:pt x="62" y="38"/>
                </a:cubicBezTo>
                <a:cubicBezTo>
                  <a:pt x="59" y="40"/>
                  <a:pt x="55" y="41"/>
                  <a:pt x="51" y="43"/>
                </a:cubicBezTo>
                <a:cubicBezTo>
                  <a:pt x="48" y="45"/>
                  <a:pt x="45" y="48"/>
                  <a:pt x="41" y="50"/>
                </a:cubicBezTo>
                <a:cubicBezTo>
                  <a:pt x="43" y="44"/>
                  <a:pt x="44" y="39"/>
                  <a:pt x="46" y="34"/>
                </a:cubicBezTo>
                <a:close/>
                <a:moveTo>
                  <a:pt x="16" y="42"/>
                </a:moveTo>
                <a:cubicBezTo>
                  <a:pt x="20" y="36"/>
                  <a:pt x="29" y="33"/>
                  <a:pt x="40" y="34"/>
                </a:cubicBezTo>
                <a:cubicBezTo>
                  <a:pt x="38" y="40"/>
                  <a:pt x="37" y="46"/>
                  <a:pt x="36" y="54"/>
                </a:cubicBezTo>
                <a:cubicBezTo>
                  <a:pt x="30" y="58"/>
                  <a:pt x="25" y="63"/>
                  <a:pt x="21" y="67"/>
                </a:cubicBezTo>
                <a:cubicBezTo>
                  <a:pt x="15" y="58"/>
                  <a:pt x="13" y="49"/>
                  <a:pt x="16" y="42"/>
                </a:cubicBezTo>
                <a:close/>
                <a:moveTo>
                  <a:pt x="36" y="84"/>
                </a:moveTo>
                <a:cubicBezTo>
                  <a:pt x="31" y="80"/>
                  <a:pt x="27" y="76"/>
                  <a:pt x="24" y="72"/>
                </a:cubicBezTo>
                <a:cubicBezTo>
                  <a:pt x="27" y="68"/>
                  <a:pt x="31" y="64"/>
                  <a:pt x="35" y="60"/>
                </a:cubicBezTo>
                <a:cubicBezTo>
                  <a:pt x="35" y="64"/>
                  <a:pt x="35" y="68"/>
                  <a:pt x="35" y="72"/>
                </a:cubicBezTo>
                <a:cubicBezTo>
                  <a:pt x="35" y="76"/>
                  <a:pt x="35" y="80"/>
                  <a:pt x="36" y="84"/>
                </a:cubicBezTo>
                <a:close/>
                <a:moveTo>
                  <a:pt x="16" y="102"/>
                </a:moveTo>
                <a:cubicBezTo>
                  <a:pt x="13" y="95"/>
                  <a:pt x="15" y="86"/>
                  <a:pt x="21" y="77"/>
                </a:cubicBezTo>
                <a:cubicBezTo>
                  <a:pt x="25" y="81"/>
                  <a:pt x="30" y="86"/>
                  <a:pt x="36" y="90"/>
                </a:cubicBezTo>
                <a:cubicBezTo>
                  <a:pt x="37" y="97"/>
                  <a:pt x="38" y="104"/>
                  <a:pt x="40" y="110"/>
                </a:cubicBezTo>
                <a:cubicBezTo>
                  <a:pt x="29" y="111"/>
                  <a:pt x="20" y="108"/>
                  <a:pt x="16" y="102"/>
                </a:cubicBezTo>
                <a:close/>
                <a:moveTo>
                  <a:pt x="42" y="94"/>
                </a:moveTo>
                <a:cubicBezTo>
                  <a:pt x="45" y="96"/>
                  <a:pt x="48" y="98"/>
                  <a:pt x="51" y="100"/>
                </a:cubicBezTo>
                <a:cubicBezTo>
                  <a:pt x="55" y="102"/>
                  <a:pt x="58" y="104"/>
                  <a:pt x="62" y="106"/>
                </a:cubicBezTo>
                <a:cubicBezTo>
                  <a:pt x="56" y="108"/>
                  <a:pt x="51" y="109"/>
                  <a:pt x="46" y="110"/>
                </a:cubicBezTo>
                <a:cubicBezTo>
                  <a:pt x="44" y="105"/>
                  <a:pt x="43" y="100"/>
                  <a:pt x="42" y="94"/>
                </a:cubicBezTo>
                <a:close/>
                <a:moveTo>
                  <a:pt x="68" y="131"/>
                </a:moveTo>
                <a:cubicBezTo>
                  <a:pt x="60" y="131"/>
                  <a:pt x="54" y="125"/>
                  <a:pt x="48" y="115"/>
                </a:cubicBezTo>
                <a:cubicBezTo>
                  <a:pt x="55" y="114"/>
                  <a:pt x="61" y="111"/>
                  <a:pt x="68" y="109"/>
                </a:cubicBezTo>
                <a:cubicBezTo>
                  <a:pt x="74" y="111"/>
                  <a:pt x="81" y="114"/>
                  <a:pt x="87" y="115"/>
                </a:cubicBezTo>
                <a:cubicBezTo>
                  <a:pt x="82" y="125"/>
                  <a:pt x="75" y="131"/>
                  <a:pt x="68" y="131"/>
                </a:cubicBezTo>
                <a:close/>
                <a:moveTo>
                  <a:pt x="90" y="110"/>
                </a:moveTo>
                <a:cubicBezTo>
                  <a:pt x="85" y="109"/>
                  <a:pt x="79" y="108"/>
                  <a:pt x="74" y="106"/>
                </a:cubicBezTo>
                <a:cubicBezTo>
                  <a:pt x="77" y="104"/>
                  <a:pt x="81" y="103"/>
                  <a:pt x="84" y="100"/>
                </a:cubicBezTo>
                <a:cubicBezTo>
                  <a:pt x="88" y="98"/>
                  <a:pt x="91" y="96"/>
                  <a:pt x="94" y="94"/>
                </a:cubicBezTo>
                <a:cubicBezTo>
                  <a:pt x="93" y="100"/>
                  <a:pt x="92" y="105"/>
                  <a:pt x="90" y="110"/>
                </a:cubicBezTo>
                <a:close/>
                <a:moveTo>
                  <a:pt x="82" y="97"/>
                </a:moveTo>
                <a:cubicBezTo>
                  <a:pt x="77" y="99"/>
                  <a:pt x="72" y="101"/>
                  <a:pt x="68" y="103"/>
                </a:cubicBezTo>
                <a:cubicBezTo>
                  <a:pt x="63" y="101"/>
                  <a:pt x="58" y="99"/>
                  <a:pt x="54" y="97"/>
                </a:cubicBezTo>
                <a:cubicBezTo>
                  <a:pt x="49" y="94"/>
                  <a:pt x="45" y="91"/>
                  <a:pt x="41" y="88"/>
                </a:cubicBezTo>
                <a:cubicBezTo>
                  <a:pt x="40" y="83"/>
                  <a:pt x="39" y="77"/>
                  <a:pt x="39" y="72"/>
                </a:cubicBezTo>
                <a:cubicBezTo>
                  <a:pt x="39" y="66"/>
                  <a:pt x="40" y="61"/>
                  <a:pt x="41" y="56"/>
                </a:cubicBezTo>
                <a:cubicBezTo>
                  <a:pt x="45" y="53"/>
                  <a:pt x="49" y="50"/>
                  <a:pt x="54" y="47"/>
                </a:cubicBezTo>
                <a:cubicBezTo>
                  <a:pt x="58" y="45"/>
                  <a:pt x="63" y="42"/>
                  <a:pt x="68" y="40"/>
                </a:cubicBezTo>
                <a:cubicBezTo>
                  <a:pt x="73" y="42"/>
                  <a:pt x="77" y="45"/>
                  <a:pt x="82" y="47"/>
                </a:cubicBezTo>
                <a:cubicBezTo>
                  <a:pt x="87" y="50"/>
                  <a:pt x="91" y="53"/>
                  <a:pt x="95" y="56"/>
                </a:cubicBezTo>
                <a:cubicBezTo>
                  <a:pt x="96" y="61"/>
                  <a:pt x="96" y="66"/>
                  <a:pt x="96" y="72"/>
                </a:cubicBezTo>
                <a:cubicBezTo>
                  <a:pt x="96" y="77"/>
                  <a:pt x="96" y="83"/>
                  <a:pt x="95" y="88"/>
                </a:cubicBezTo>
                <a:cubicBezTo>
                  <a:pt x="91" y="91"/>
                  <a:pt x="87" y="94"/>
                  <a:pt x="82" y="97"/>
                </a:cubicBezTo>
                <a:close/>
                <a:moveTo>
                  <a:pt x="119" y="102"/>
                </a:moveTo>
                <a:cubicBezTo>
                  <a:pt x="116" y="108"/>
                  <a:pt x="107" y="111"/>
                  <a:pt x="95" y="110"/>
                </a:cubicBezTo>
                <a:cubicBezTo>
                  <a:pt x="97" y="104"/>
                  <a:pt x="99" y="97"/>
                  <a:pt x="100" y="90"/>
                </a:cubicBezTo>
                <a:cubicBezTo>
                  <a:pt x="105" y="86"/>
                  <a:pt x="110" y="81"/>
                  <a:pt x="115" y="77"/>
                </a:cubicBezTo>
                <a:cubicBezTo>
                  <a:pt x="121" y="86"/>
                  <a:pt x="123" y="95"/>
                  <a:pt x="119" y="102"/>
                </a:cubicBezTo>
                <a:close/>
              </a:path>
            </a:pathLst>
          </a:custGeom>
          <a:solidFill>
            <a:srgbClr val="42495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3" name="Freeform 75"/>
          <p:cNvSpPr>
            <a:spLocks noEditPoints="1"/>
          </p:cNvSpPr>
          <p:nvPr/>
        </p:nvSpPr>
        <p:spPr bwMode="auto">
          <a:xfrm>
            <a:off x="3492845" y="2085205"/>
            <a:ext cx="792000" cy="950400"/>
          </a:xfrm>
          <a:custGeom>
            <a:avLst/>
            <a:gdLst>
              <a:gd name="T0" fmla="*/ 96 w 124"/>
              <a:gd name="T1" fmla="*/ 4 h 153"/>
              <a:gd name="T2" fmla="*/ 83 w 124"/>
              <a:gd name="T3" fmla="*/ 10 h 153"/>
              <a:gd name="T4" fmla="*/ 77 w 124"/>
              <a:gd name="T5" fmla="*/ 20 h 153"/>
              <a:gd name="T6" fmla="*/ 97 w 124"/>
              <a:gd name="T7" fmla="*/ 94 h 153"/>
              <a:gd name="T8" fmla="*/ 23 w 124"/>
              <a:gd name="T9" fmla="*/ 113 h 153"/>
              <a:gd name="T10" fmla="*/ 17 w 124"/>
              <a:gd name="T11" fmla="*/ 124 h 153"/>
              <a:gd name="T12" fmla="*/ 19 w 124"/>
              <a:gd name="T13" fmla="*/ 138 h 153"/>
              <a:gd name="T14" fmla="*/ 42 w 124"/>
              <a:gd name="T15" fmla="*/ 132 h 153"/>
              <a:gd name="T16" fmla="*/ 17 w 124"/>
              <a:gd name="T17" fmla="*/ 145 h 153"/>
              <a:gd name="T18" fmla="*/ 17 w 124"/>
              <a:gd name="T19" fmla="*/ 153 h 153"/>
              <a:gd name="T20" fmla="*/ 87 w 124"/>
              <a:gd name="T21" fmla="*/ 149 h 153"/>
              <a:gd name="T22" fmla="*/ 59 w 124"/>
              <a:gd name="T23" fmla="*/ 145 h 153"/>
              <a:gd name="T24" fmla="*/ 107 w 124"/>
              <a:gd name="T25" fmla="*/ 100 h 153"/>
              <a:gd name="T26" fmla="*/ 25 w 124"/>
              <a:gd name="T27" fmla="*/ 104 h 153"/>
              <a:gd name="T28" fmla="*/ 28 w 124"/>
              <a:gd name="T29" fmla="*/ 106 h 153"/>
              <a:gd name="T30" fmla="*/ 31 w 124"/>
              <a:gd name="T31" fmla="*/ 107 h 153"/>
              <a:gd name="T32" fmla="*/ 88 w 124"/>
              <a:gd name="T33" fmla="*/ 92 h 153"/>
              <a:gd name="T34" fmla="*/ 91 w 124"/>
              <a:gd name="T35" fmla="*/ 86 h 153"/>
              <a:gd name="T36" fmla="*/ 76 w 124"/>
              <a:gd name="T37" fmla="*/ 29 h 153"/>
              <a:gd name="T38" fmla="*/ 70 w 124"/>
              <a:gd name="T39" fmla="*/ 26 h 153"/>
              <a:gd name="T40" fmla="*/ 13 w 124"/>
              <a:gd name="T41" fmla="*/ 41 h 153"/>
              <a:gd name="T42" fmla="*/ 10 w 124"/>
              <a:gd name="T43" fmla="*/ 47 h 153"/>
              <a:gd name="T44" fmla="*/ 17 w 124"/>
              <a:gd name="T45" fmla="*/ 85 h 153"/>
              <a:gd name="T46" fmla="*/ 18 w 124"/>
              <a:gd name="T47" fmla="*/ 76 h 153"/>
              <a:gd name="T48" fmla="*/ 28 w 124"/>
              <a:gd name="T49" fmla="*/ 98 h 153"/>
              <a:gd name="T50" fmla="*/ 25 w 124"/>
              <a:gd name="T51" fmla="*/ 78 h 153"/>
              <a:gd name="T52" fmla="*/ 28 w 124"/>
              <a:gd name="T53" fmla="*/ 98 h 153"/>
              <a:gd name="T54" fmla="*/ 58 w 124"/>
              <a:gd name="T55" fmla="*/ 89 h 153"/>
              <a:gd name="T56" fmla="*/ 52 w 124"/>
              <a:gd name="T57" fmla="*/ 72 h 153"/>
              <a:gd name="T58" fmla="*/ 55 w 124"/>
              <a:gd name="T59" fmla="*/ 66 h 153"/>
              <a:gd name="T60" fmla="*/ 74 w 124"/>
              <a:gd name="T61" fmla="*/ 62 h 153"/>
              <a:gd name="T62" fmla="*/ 55 w 124"/>
              <a:gd name="T63" fmla="*/ 66 h 153"/>
              <a:gd name="T64" fmla="*/ 35 w 124"/>
              <a:gd name="T65" fmla="*/ 54 h 153"/>
              <a:gd name="T66" fmla="*/ 55 w 124"/>
              <a:gd name="T67" fmla="*/ 53 h 153"/>
              <a:gd name="T68" fmla="*/ 46 w 124"/>
              <a:gd name="T69" fmla="*/ 68 h 153"/>
              <a:gd name="T70" fmla="*/ 27 w 124"/>
              <a:gd name="T71" fmla="*/ 71 h 153"/>
              <a:gd name="T72" fmla="*/ 46 w 124"/>
              <a:gd name="T73" fmla="*/ 68 h 153"/>
              <a:gd name="T74" fmla="*/ 34 w 124"/>
              <a:gd name="T75" fmla="*/ 101 h 153"/>
              <a:gd name="T76" fmla="*/ 53 w 124"/>
              <a:gd name="T77" fmla="*/ 94 h 153"/>
              <a:gd name="T78" fmla="*/ 52 w 124"/>
              <a:gd name="T79" fmla="*/ 105 h 153"/>
              <a:gd name="T80" fmla="*/ 62 w 124"/>
              <a:gd name="T81" fmla="*/ 103 h 153"/>
              <a:gd name="T82" fmla="*/ 68 w 124"/>
              <a:gd name="T83" fmla="*/ 100 h 153"/>
              <a:gd name="T84" fmla="*/ 73 w 124"/>
              <a:gd name="T85" fmla="*/ 84 h 153"/>
              <a:gd name="T86" fmla="*/ 68 w 124"/>
              <a:gd name="T87" fmla="*/ 100 h 153"/>
              <a:gd name="T88" fmla="*/ 88 w 124"/>
              <a:gd name="T89" fmla="*/ 59 h 153"/>
              <a:gd name="T90" fmla="*/ 84 w 124"/>
              <a:gd name="T91" fmla="*/ 49 h 153"/>
              <a:gd name="T92" fmla="*/ 85 w 124"/>
              <a:gd name="T93" fmla="*/ 83 h 153"/>
              <a:gd name="T94" fmla="*/ 81 w 124"/>
              <a:gd name="T95" fmla="*/ 64 h 153"/>
              <a:gd name="T96" fmla="*/ 72 w 124"/>
              <a:gd name="T97" fmla="*/ 36 h 153"/>
              <a:gd name="T98" fmla="*/ 76 w 124"/>
              <a:gd name="T99" fmla="*/ 56 h 153"/>
              <a:gd name="T100" fmla="*/ 72 w 124"/>
              <a:gd name="T101" fmla="*/ 36 h 153"/>
              <a:gd name="T102" fmla="*/ 66 w 124"/>
              <a:gd name="T103" fmla="*/ 32 h 153"/>
              <a:gd name="T104" fmla="*/ 47 w 124"/>
              <a:gd name="T105" fmla="*/ 39 h 153"/>
              <a:gd name="T106" fmla="*/ 49 w 124"/>
              <a:gd name="T107" fmla="*/ 29 h 153"/>
              <a:gd name="T108" fmla="*/ 39 w 124"/>
              <a:gd name="T109" fmla="*/ 31 h 153"/>
              <a:gd name="T110" fmla="*/ 33 w 124"/>
              <a:gd name="T111" fmla="*/ 33 h 153"/>
              <a:gd name="T112" fmla="*/ 28 w 124"/>
              <a:gd name="T113" fmla="*/ 50 h 153"/>
              <a:gd name="T114" fmla="*/ 33 w 124"/>
              <a:gd name="T115" fmla="*/ 33 h 153"/>
              <a:gd name="T116" fmla="*/ 25 w 124"/>
              <a:gd name="T117" fmla="*/ 56 h 153"/>
              <a:gd name="T118" fmla="*/ 12 w 124"/>
              <a:gd name="T119" fmla="*/ 68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4" h="153">
                <a:moveTo>
                  <a:pt x="90" y="14"/>
                </a:moveTo>
                <a:cubicBezTo>
                  <a:pt x="96" y="4"/>
                  <a:pt x="96" y="4"/>
                  <a:pt x="96" y="4"/>
                </a:cubicBezTo>
                <a:cubicBezTo>
                  <a:pt x="89" y="0"/>
                  <a:pt x="89" y="0"/>
                  <a:pt x="89" y="0"/>
                </a:cubicBezTo>
                <a:cubicBezTo>
                  <a:pt x="83" y="10"/>
                  <a:pt x="83" y="10"/>
                  <a:pt x="83" y="10"/>
                </a:cubicBezTo>
                <a:cubicBezTo>
                  <a:pt x="83" y="10"/>
                  <a:pt x="83" y="10"/>
                  <a:pt x="83" y="10"/>
                </a:cubicBezTo>
                <a:cubicBezTo>
                  <a:pt x="77" y="20"/>
                  <a:pt x="77" y="20"/>
                  <a:pt x="77" y="20"/>
                </a:cubicBezTo>
                <a:cubicBezTo>
                  <a:pt x="77" y="20"/>
                  <a:pt x="77" y="20"/>
                  <a:pt x="77" y="20"/>
                </a:cubicBezTo>
                <a:cubicBezTo>
                  <a:pt x="103" y="35"/>
                  <a:pt x="111" y="68"/>
                  <a:pt x="97" y="94"/>
                </a:cubicBezTo>
                <a:cubicBezTo>
                  <a:pt x="82" y="119"/>
                  <a:pt x="49" y="128"/>
                  <a:pt x="24" y="113"/>
                </a:cubicBezTo>
                <a:cubicBezTo>
                  <a:pt x="24" y="113"/>
                  <a:pt x="24" y="113"/>
                  <a:pt x="23" y="113"/>
                </a:cubicBezTo>
                <a:cubicBezTo>
                  <a:pt x="17" y="124"/>
                  <a:pt x="17" y="124"/>
                  <a:pt x="17" y="124"/>
                </a:cubicBezTo>
                <a:cubicBezTo>
                  <a:pt x="17" y="124"/>
                  <a:pt x="17" y="124"/>
                  <a:pt x="17" y="124"/>
                </a:cubicBezTo>
                <a:cubicBezTo>
                  <a:pt x="12" y="133"/>
                  <a:pt x="12" y="133"/>
                  <a:pt x="12" y="133"/>
                </a:cubicBezTo>
                <a:cubicBezTo>
                  <a:pt x="19" y="138"/>
                  <a:pt x="19" y="138"/>
                  <a:pt x="19" y="138"/>
                </a:cubicBezTo>
                <a:cubicBezTo>
                  <a:pt x="25" y="127"/>
                  <a:pt x="25" y="127"/>
                  <a:pt x="25" y="127"/>
                </a:cubicBezTo>
                <a:cubicBezTo>
                  <a:pt x="30" y="130"/>
                  <a:pt x="36" y="131"/>
                  <a:pt x="42" y="132"/>
                </a:cubicBezTo>
                <a:cubicBezTo>
                  <a:pt x="42" y="145"/>
                  <a:pt x="42" y="145"/>
                  <a:pt x="42" y="145"/>
                </a:cubicBezTo>
                <a:cubicBezTo>
                  <a:pt x="17" y="145"/>
                  <a:pt x="17" y="145"/>
                  <a:pt x="17" y="145"/>
                </a:cubicBezTo>
                <a:cubicBezTo>
                  <a:pt x="15" y="145"/>
                  <a:pt x="13" y="147"/>
                  <a:pt x="13" y="149"/>
                </a:cubicBezTo>
                <a:cubicBezTo>
                  <a:pt x="13" y="151"/>
                  <a:pt x="15" y="153"/>
                  <a:pt x="17" y="153"/>
                </a:cubicBezTo>
                <a:cubicBezTo>
                  <a:pt x="83" y="153"/>
                  <a:pt x="83" y="153"/>
                  <a:pt x="83" y="153"/>
                </a:cubicBezTo>
                <a:cubicBezTo>
                  <a:pt x="86" y="153"/>
                  <a:pt x="87" y="151"/>
                  <a:pt x="87" y="149"/>
                </a:cubicBezTo>
                <a:cubicBezTo>
                  <a:pt x="87" y="147"/>
                  <a:pt x="86" y="145"/>
                  <a:pt x="83" y="145"/>
                </a:cubicBezTo>
                <a:cubicBezTo>
                  <a:pt x="59" y="145"/>
                  <a:pt x="59" y="145"/>
                  <a:pt x="59" y="145"/>
                </a:cubicBezTo>
                <a:cubicBezTo>
                  <a:pt x="59" y="132"/>
                  <a:pt x="59" y="132"/>
                  <a:pt x="59" y="132"/>
                </a:cubicBezTo>
                <a:cubicBezTo>
                  <a:pt x="78" y="130"/>
                  <a:pt x="97" y="118"/>
                  <a:pt x="107" y="100"/>
                </a:cubicBezTo>
                <a:cubicBezTo>
                  <a:pt x="124" y="71"/>
                  <a:pt x="116" y="34"/>
                  <a:pt x="90" y="14"/>
                </a:cubicBezTo>
                <a:close/>
                <a:moveTo>
                  <a:pt x="25" y="104"/>
                </a:moveTo>
                <a:cubicBezTo>
                  <a:pt x="25" y="104"/>
                  <a:pt x="25" y="104"/>
                  <a:pt x="25" y="104"/>
                </a:cubicBezTo>
                <a:cubicBezTo>
                  <a:pt x="28" y="106"/>
                  <a:pt x="28" y="106"/>
                  <a:pt x="28" y="106"/>
                </a:cubicBezTo>
                <a:cubicBezTo>
                  <a:pt x="31" y="108"/>
                  <a:pt x="31" y="108"/>
                  <a:pt x="31" y="108"/>
                </a:cubicBezTo>
                <a:cubicBezTo>
                  <a:pt x="31" y="107"/>
                  <a:pt x="31" y="107"/>
                  <a:pt x="31" y="107"/>
                </a:cubicBezTo>
                <a:cubicBezTo>
                  <a:pt x="51" y="117"/>
                  <a:pt x="75" y="111"/>
                  <a:pt x="88" y="92"/>
                </a:cubicBezTo>
                <a:cubicBezTo>
                  <a:pt x="88" y="92"/>
                  <a:pt x="88" y="92"/>
                  <a:pt x="88" y="92"/>
                </a:cubicBezTo>
                <a:cubicBezTo>
                  <a:pt x="91" y="86"/>
                  <a:pt x="91" y="86"/>
                  <a:pt x="91" y="86"/>
                </a:cubicBezTo>
                <a:cubicBezTo>
                  <a:pt x="91" y="86"/>
                  <a:pt x="91" y="86"/>
                  <a:pt x="91" y="86"/>
                </a:cubicBezTo>
                <a:cubicBezTo>
                  <a:pt x="101" y="66"/>
                  <a:pt x="94" y="42"/>
                  <a:pt x="76" y="30"/>
                </a:cubicBezTo>
                <a:cubicBezTo>
                  <a:pt x="76" y="29"/>
                  <a:pt x="76" y="29"/>
                  <a:pt x="76" y="29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26"/>
                  <a:pt x="70" y="26"/>
                  <a:pt x="70" y="26"/>
                </a:cubicBezTo>
                <a:cubicBezTo>
                  <a:pt x="50" y="17"/>
                  <a:pt x="26" y="23"/>
                  <a:pt x="13" y="41"/>
                </a:cubicBezTo>
                <a:cubicBezTo>
                  <a:pt x="13" y="41"/>
                  <a:pt x="13" y="41"/>
                  <a:pt x="13" y="41"/>
                </a:cubicBezTo>
                <a:cubicBezTo>
                  <a:pt x="9" y="47"/>
                  <a:pt x="9" y="47"/>
                  <a:pt x="9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0" y="67"/>
                  <a:pt x="7" y="91"/>
                  <a:pt x="25" y="104"/>
                </a:cubicBezTo>
                <a:close/>
                <a:moveTo>
                  <a:pt x="17" y="85"/>
                </a:moveTo>
                <a:cubicBezTo>
                  <a:pt x="15" y="82"/>
                  <a:pt x="14" y="78"/>
                  <a:pt x="13" y="75"/>
                </a:cubicBezTo>
                <a:cubicBezTo>
                  <a:pt x="15" y="75"/>
                  <a:pt x="17" y="76"/>
                  <a:pt x="18" y="76"/>
                </a:cubicBezTo>
                <a:cubicBezTo>
                  <a:pt x="18" y="79"/>
                  <a:pt x="17" y="82"/>
                  <a:pt x="17" y="85"/>
                </a:cubicBezTo>
                <a:close/>
                <a:moveTo>
                  <a:pt x="28" y="98"/>
                </a:moveTo>
                <a:cubicBezTo>
                  <a:pt x="27" y="96"/>
                  <a:pt x="25" y="95"/>
                  <a:pt x="23" y="94"/>
                </a:cubicBezTo>
                <a:cubicBezTo>
                  <a:pt x="23" y="88"/>
                  <a:pt x="24" y="83"/>
                  <a:pt x="25" y="78"/>
                </a:cubicBezTo>
                <a:cubicBezTo>
                  <a:pt x="29" y="79"/>
                  <a:pt x="33" y="81"/>
                  <a:pt x="37" y="83"/>
                </a:cubicBezTo>
                <a:lnTo>
                  <a:pt x="28" y="98"/>
                </a:lnTo>
                <a:close/>
                <a:moveTo>
                  <a:pt x="66" y="80"/>
                </a:moveTo>
                <a:cubicBezTo>
                  <a:pt x="64" y="83"/>
                  <a:pt x="61" y="86"/>
                  <a:pt x="58" y="89"/>
                </a:cubicBezTo>
                <a:cubicBezTo>
                  <a:pt x="54" y="86"/>
                  <a:pt x="50" y="83"/>
                  <a:pt x="46" y="81"/>
                </a:cubicBezTo>
                <a:cubicBezTo>
                  <a:pt x="52" y="72"/>
                  <a:pt x="52" y="72"/>
                  <a:pt x="52" y="72"/>
                </a:cubicBezTo>
                <a:lnTo>
                  <a:pt x="66" y="80"/>
                </a:lnTo>
                <a:close/>
                <a:moveTo>
                  <a:pt x="55" y="66"/>
                </a:moveTo>
                <a:cubicBezTo>
                  <a:pt x="61" y="56"/>
                  <a:pt x="61" y="56"/>
                  <a:pt x="61" y="56"/>
                </a:cubicBezTo>
                <a:cubicBezTo>
                  <a:pt x="65" y="58"/>
                  <a:pt x="70" y="60"/>
                  <a:pt x="74" y="62"/>
                </a:cubicBezTo>
                <a:cubicBezTo>
                  <a:pt x="73" y="66"/>
                  <a:pt x="71" y="70"/>
                  <a:pt x="69" y="74"/>
                </a:cubicBezTo>
                <a:lnTo>
                  <a:pt x="55" y="66"/>
                </a:lnTo>
                <a:close/>
                <a:moveTo>
                  <a:pt x="49" y="62"/>
                </a:moveTo>
                <a:cubicBezTo>
                  <a:pt x="35" y="54"/>
                  <a:pt x="35" y="54"/>
                  <a:pt x="35" y="54"/>
                </a:cubicBezTo>
                <a:cubicBezTo>
                  <a:pt x="37" y="50"/>
                  <a:pt x="40" y="47"/>
                  <a:pt x="43" y="44"/>
                </a:cubicBezTo>
                <a:cubicBezTo>
                  <a:pt x="46" y="47"/>
                  <a:pt x="50" y="50"/>
                  <a:pt x="55" y="53"/>
                </a:cubicBezTo>
                <a:lnTo>
                  <a:pt x="49" y="62"/>
                </a:lnTo>
                <a:close/>
                <a:moveTo>
                  <a:pt x="46" y="68"/>
                </a:moveTo>
                <a:cubicBezTo>
                  <a:pt x="40" y="77"/>
                  <a:pt x="40" y="77"/>
                  <a:pt x="40" y="77"/>
                </a:cubicBezTo>
                <a:cubicBezTo>
                  <a:pt x="36" y="75"/>
                  <a:pt x="32" y="73"/>
                  <a:pt x="27" y="71"/>
                </a:cubicBezTo>
                <a:cubicBezTo>
                  <a:pt x="28" y="67"/>
                  <a:pt x="29" y="63"/>
                  <a:pt x="31" y="60"/>
                </a:cubicBezTo>
                <a:lnTo>
                  <a:pt x="46" y="68"/>
                </a:lnTo>
                <a:close/>
                <a:moveTo>
                  <a:pt x="41" y="104"/>
                </a:moveTo>
                <a:cubicBezTo>
                  <a:pt x="38" y="103"/>
                  <a:pt x="36" y="102"/>
                  <a:pt x="34" y="101"/>
                </a:cubicBezTo>
                <a:cubicBezTo>
                  <a:pt x="43" y="87"/>
                  <a:pt x="43" y="87"/>
                  <a:pt x="43" y="87"/>
                </a:cubicBezTo>
                <a:cubicBezTo>
                  <a:pt x="47" y="89"/>
                  <a:pt x="50" y="91"/>
                  <a:pt x="53" y="94"/>
                </a:cubicBezTo>
                <a:cubicBezTo>
                  <a:pt x="50" y="98"/>
                  <a:pt x="45" y="101"/>
                  <a:pt x="41" y="104"/>
                </a:cubicBezTo>
                <a:close/>
                <a:moveTo>
                  <a:pt x="52" y="105"/>
                </a:moveTo>
                <a:cubicBezTo>
                  <a:pt x="54" y="103"/>
                  <a:pt x="56" y="101"/>
                  <a:pt x="58" y="99"/>
                </a:cubicBezTo>
                <a:cubicBezTo>
                  <a:pt x="60" y="100"/>
                  <a:pt x="61" y="102"/>
                  <a:pt x="62" y="103"/>
                </a:cubicBezTo>
                <a:cubicBezTo>
                  <a:pt x="59" y="104"/>
                  <a:pt x="55" y="105"/>
                  <a:pt x="52" y="105"/>
                </a:cubicBezTo>
                <a:close/>
                <a:moveTo>
                  <a:pt x="68" y="100"/>
                </a:moveTo>
                <a:cubicBezTo>
                  <a:pt x="67" y="98"/>
                  <a:pt x="65" y="97"/>
                  <a:pt x="63" y="95"/>
                </a:cubicBezTo>
                <a:cubicBezTo>
                  <a:pt x="67" y="91"/>
                  <a:pt x="70" y="88"/>
                  <a:pt x="73" y="84"/>
                </a:cubicBezTo>
                <a:cubicBezTo>
                  <a:pt x="82" y="89"/>
                  <a:pt x="82" y="89"/>
                  <a:pt x="82" y="89"/>
                </a:cubicBezTo>
                <a:cubicBezTo>
                  <a:pt x="78" y="94"/>
                  <a:pt x="73" y="98"/>
                  <a:pt x="68" y="100"/>
                </a:cubicBezTo>
                <a:close/>
                <a:moveTo>
                  <a:pt x="84" y="49"/>
                </a:moveTo>
                <a:cubicBezTo>
                  <a:pt x="86" y="52"/>
                  <a:pt x="87" y="55"/>
                  <a:pt x="88" y="59"/>
                </a:cubicBezTo>
                <a:cubicBezTo>
                  <a:pt x="86" y="59"/>
                  <a:pt x="84" y="58"/>
                  <a:pt x="83" y="57"/>
                </a:cubicBezTo>
                <a:cubicBezTo>
                  <a:pt x="83" y="55"/>
                  <a:pt x="84" y="52"/>
                  <a:pt x="84" y="49"/>
                </a:cubicBezTo>
                <a:close/>
                <a:moveTo>
                  <a:pt x="88" y="66"/>
                </a:moveTo>
                <a:cubicBezTo>
                  <a:pt x="89" y="71"/>
                  <a:pt x="88" y="77"/>
                  <a:pt x="85" y="83"/>
                </a:cubicBezTo>
                <a:cubicBezTo>
                  <a:pt x="76" y="78"/>
                  <a:pt x="76" y="78"/>
                  <a:pt x="76" y="78"/>
                </a:cubicBezTo>
                <a:cubicBezTo>
                  <a:pt x="78" y="73"/>
                  <a:pt x="80" y="69"/>
                  <a:pt x="81" y="64"/>
                </a:cubicBezTo>
                <a:cubicBezTo>
                  <a:pt x="84" y="64"/>
                  <a:pt x="86" y="65"/>
                  <a:pt x="88" y="66"/>
                </a:cubicBezTo>
                <a:close/>
                <a:moveTo>
                  <a:pt x="72" y="36"/>
                </a:moveTo>
                <a:cubicBezTo>
                  <a:pt x="74" y="37"/>
                  <a:pt x="76" y="38"/>
                  <a:pt x="77" y="40"/>
                </a:cubicBezTo>
                <a:cubicBezTo>
                  <a:pt x="77" y="45"/>
                  <a:pt x="77" y="51"/>
                  <a:pt x="76" y="56"/>
                </a:cubicBezTo>
                <a:cubicBezTo>
                  <a:pt x="72" y="54"/>
                  <a:pt x="68" y="52"/>
                  <a:pt x="64" y="50"/>
                </a:cubicBezTo>
                <a:lnTo>
                  <a:pt x="72" y="36"/>
                </a:lnTo>
                <a:close/>
                <a:moveTo>
                  <a:pt x="60" y="30"/>
                </a:moveTo>
                <a:cubicBezTo>
                  <a:pt x="62" y="31"/>
                  <a:pt x="64" y="31"/>
                  <a:pt x="66" y="32"/>
                </a:cubicBezTo>
                <a:cubicBezTo>
                  <a:pt x="58" y="47"/>
                  <a:pt x="58" y="47"/>
                  <a:pt x="58" y="47"/>
                </a:cubicBezTo>
                <a:cubicBezTo>
                  <a:pt x="54" y="44"/>
                  <a:pt x="51" y="42"/>
                  <a:pt x="47" y="39"/>
                </a:cubicBezTo>
                <a:cubicBezTo>
                  <a:pt x="51" y="36"/>
                  <a:pt x="56" y="33"/>
                  <a:pt x="60" y="30"/>
                </a:cubicBezTo>
                <a:close/>
                <a:moveTo>
                  <a:pt x="49" y="29"/>
                </a:moveTo>
                <a:cubicBezTo>
                  <a:pt x="47" y="30"/>
                  <a:pt x="44" y="32"/>
                  <a:pt x="42" y="34"/>
                </a:cubicBezTo>
                <a:cubicBezTo>
                  <a:pt x="41" y="33"/>
                  <a:pt x="40" y="32"/>
                  <a:pt x="39" y="31"/>
                </a:cubicBezTo>
                <a:cubicBezTo>
                  <a:pt x="42" y="30"/>
                  <a:pt x="46" y="29"/>
                  <a:pt x="49" y="29"/>
                </a:cubicBezTo>
                <a:close/>
                <a:moveTo>
                  <a:pt x="33" y="33"/>
                </a:moveTo>
                <a:cubicBezTo>
                  <a:pt x="34" y="35"/>
                  <a:pt x="36" y="37"/>
                  <a:pt x="38" y="38"/>
                </a:cubicBezTo>
                <a:cubicBezTo>
                  <a:pt x="34" y="42"/>
                  <a:pt x="31" y="46"/>
                  <a:pt x="28" y="50"/>
                </a:cubicBezTo>
                <a:cubicBezTo>
                  <a:pt x="19" y="45"/>
                  <a:pt x="19" y="45"/>
                  <a:pt x="19" y="45"/>
                </a:cubicBezTo>
                <a:cubicBezTo>
                  <a:pt x="23" y="40"/>
                  <a:pt x="27" y="36"/>
                  <a:pt x="33" y="33"/>
                </a:cubicBezTo>
                <a:close/>
                <a:moveTo>
                  <a:pt x="16" y="51"/>
                </a:moveTo>
                <a:cubicBezTo>
                  <a:pt x="25" y="56"/>
                  <a:pt x="25" y="56"/>
                  <a:pt x="25" y="56"/>
                </a:cubicBezTo>
                <a:cubicBezTo>
                  <a:pt x="23" y="60"/>
                  <a:pt x="21" y="65"/>
                  <a:pt x="20" y="70"/>
                </a:cubicBezTo>
                <a:cubicBezTo>
                  <a:pt x="17" y="69"/>
                  <a:pt x="15" y="68"/>
                  <a:pt x="12" y="68"/>
                </a:cubicBezTo>
                <a:cubicBezTo>
                  <a:pt x="12" y="62"/>
                  <a:pt x="13" y="56"/>
                  <a:pt x="16" y="51"/>
                </a:cubicBezTo>
                <a:close/>
              </a:path>
            </a:pathLst>
          </a:custGeom>
          <a:solidFill>
            <a:srgbClr val="42495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5" name="Freeform 104"/>
          <p:cNvSpPr>
            <a:spLocks noEditPoints="1"/>
          </p:cNvSpPr>
          <p:nvPr/>
        </p:nvSpPr>
        <p:spPr bwMode="auto">
          <a:xfrm>
            <a:off x="10123264" y="2234261"/>
            <a:ext cx="928209" cy="904426"/>
          </a:xfrm>
          <a:custGeom>
            <a:avLst/>
            <a:gdLst>
              <a:gd name="T0" fmla="*/ 25 w 140"/>
              <a:gd name="T1" fmla="*/ 70 h 141"/>
              <a:gd name="T2" fmla="*/ 84 w 140"/>
              <a:gd name="T3" fmla="*/ 74 h 141"/>
              <a:gd name="T4" fmla="*/ 90 w 140"/>
              <a:gd name="T5" fmla="*/ 62 h 141"/>
              <a:gd name="T6" fmla="*/ 25 w 140"/>
              <a:gd name="T7" fmla="*/ 66 h 141"/>
              <a:gd name="T8" fmla="*/ 90 w 140"/>
              <a:gd name="T9" fmla="*/ 62 h 141"/>
              <a:gd name="T10" fmla="*/ 83 w 140"/>
              <a:gd name="T11" fmla="*/ 82 h 141"/>
              <a:gd name="T12" fmla="*/ 25 w 140"/>
              <a:gd name="T13" fmla="*/ 78 h 141"/>
              <a:gd name="T14" fmla="*/ 87 w 140"/>
              <a:gd name="T15" fmla="*/ 99 h 141"/>
              <a:gd name="T16" fmla="*/ 8 w 140"/>
              <a:gd name="T17" fmla="*/ 8 h 141"/>
              <a:gd name="T18" fmla="*/ 132 w 140"/>
              <a:gd name="T19" fmla="*/ 54 h 141"/>
              <a:gd name="T20" fmla="*/ 140 w 140"/>
              <a:gd name="T21" fmla="*/ 0 h 141"/>
              <a:gd name="T22" fmla="*/ 0 w 140"/>
              <a:gd name="T23" fmla="*/ 107 h 141"/>
              <a:gd name="T24" fmla="*/ 87 w 140"/>
              <a:gd name="T25" fmla="*/ 99 h 141"/>
              <a:gd name="T26" fmla="*/ 140 w 140"/>
              <a:gd name="T27" fmla="*/ 103 h 141"/>
              <a:gd name="T28" fmla="*/ 140 w 140"/>
              <a:gd name="T29" fmla="*/ 107 h 141"/>
              <a:gd name="T30" fmla="*/ 119 w 140"/>
              <a:gd name="T31" fmla="*/ 115 h 141"/>
              <a:gd name="T32" fmla="*/ 130 w 140"/>
              <a:gd name="T33" fmla="*/ 124 h 141"/>
              <a:gd name="T34" fmla="*/ 135 w 140"/>
              <a:gd name="T35" fmla="*/ 108 h 141"/>
              <a:gd name="T36" fmla="*/ 99 w 140"/>
              <a:gd name="T37" fmla="*/ 131 h 141"/>
              <a:gd name="T38" fmla="*/ 112 w 140"/>
              <a:gd name="T39" fmla="*/ 115 h 141"/>
              <a:gd name="T40" fmla="*/ 89 w 140"/>
              <a:gd name="T41" fmla="*/ 137 h 141"/>
              <a:gd name="T42" fmla="*/ 25 w 140"/>
              <a:gd name="T43" fmla="*/ 37 h 141"/>
              <a:gd name="T44" fmla="*/ 115 w 140"/>
              <a:gd name="T45" fmla="*/ 41 h 141"/>
              <a:gd name="T46" fmla="*/ 100 w 140"/>
              <a:gd name="T47" fmla="*/ 53 h 141"/>
              <a:gd name="T48" fmla="*/ 25 w 140"/>
              <a:gd name="T49" fmla="*/ 57 h 141"/>
              <a:gd name="T50" fmla="*/ 100 w 140"/>
              <a:gd name="T51" fmla="*/ 53 h 141"/>
              <a:gd name="T52" fmla="*/ 25 w 140"/>
              <a:gd name="T53" fmla="*/ 45 h 141"/>
              <a:gd name="T54" fmla="*/ 115 w 140"/>
              <a:gd name="T55" fmla="*/ 49 h 141"/>
              <a:gd name="T56" fmla="*/ 37 w 140"/>
              <a:gd name="T57" fmla="*/ 16 h 141"/>
              <a:gd name="T58" fmla="*/ 107 w 140"/>
              <a:gd name="T59" fmla="*/ 29 h 141"/>
              <a:gd name="T60" fmla="*/ 37 w 140"/>
              <a:gd name="T61" fmla="*/ 16 h 141"/>
              <a:gd name="T62" fmla="*/ 101 w 140"/>
              <a:gd name="T63" fmla="*/ 82 h 141"/>
              <a:gd name="T64" fmla="*/ 129 w 140"/>
              <a:gd name="T65" fmla="*/ 82 h 141"/>
              <a:gd name="T66" fmla="*/ 139 w 140"/>
              <a:gd name="T67" fmla="*/ 82 h 141"/>
              <a:gd name="T68" fmla="*/ 91 w 140"/>
              <a:gd name="T69" fmla="*/ 82 h 141"/>
              <a:gd name="T70" fmla="*/ 139 w 140"/>
              <a:gd name="T71" fmla="*/ 82 h 141"/>
              <a:gd name="T72" fmla="*/ 97 w 140"/>
              <a:gd name="T73" fmla="*/ 82 h 141"/>
              <a:gd name="T74" fmla="*/ 133 w 140"/>
              <a:gd name="T75" fmla="*/ 8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1">
                <a:moveTo>
                  <a:pt x="85" y="70"/>
                </a:moveTo>
                <a:cubicBezTo>
                  <a:pt x="25" y="70"/>
                  <a:pt x="25" y="70"/>
                  <a:pt x="25" y="70"/>
                </a:cubicBezTo>
                <a:cubicBezTo>
                  <a:pt x="25" y="74"/>
                  <a:pt x="25" y="74"/>
                  <a:pt x="25" y="74"/>
                </a:cubicBezTo>
                <a:cubicBezTo>
                  <a:pt x="84" y="74"/>
                  <a:pt x="84" y="74"/>
                  <a:pt x="84" y="74"/>
                </a:cubicBezTo>
                <a:cubicBezTo>
                  <a:pt x="84" y="73"/>
                  <a:pt x="84" y="71"/>
                  <a:pt x="85" y="70"/>
                </a:cubicBezTo>
                <a:close/>
                <a:moveTo>
                  <a:pt x="90" y="62"/>
                </a:moveTo>
                <a:cubicBezTo>
                  <a:pt x="25" y="62"/>
                  <a:pt x="25" y="62"/>
                  <a:pt x="25" y="62"/>
                </a:cubicBezTo>
                <a:cubicBezTo>
                  <a:pt x="25" y="66"/>
                  <a:pt x="25" y="66"/>
                  <a:pt x="25" y="66"/>
                </a:cubicBezTo>
                <a:cubicBezTo>
                  <a:pt x="87" y="66"/>
                  <a:pt x="87" y="66"/>
                  <a:pt x="87" y="66"/>
                </a:cubicBezTo>
                <a:cubicBezTo>
                  <a:pt x="88" y="64"/>
                  <a:pt x="89" y="63"/>
                  <a:pt x="90" y="62"/>
                </a:cubicBezTo>
                <a:close/>
                <a:moveTo>
                  <a:pt x="25" y="82"/>
                </a:moveTo>
                <a:cubicBezTo>
                  <a:pt x="83" y="82"/>
                  <a:pt x="83" y="82"/>
                  <a:pt x="83" y="82"/>
                </a:cubicBezTo>
                <a:cubicBezTo>
                  <a:pt x="83" y="81"/>
                  <a:pt x="83" y="79"/>
                  <a:pt x="83" y="78"/>
                </a:cubicBezTo>
                <a:cubicBezTo>
                  <a:pt x="25" y="78"/>
                  <a:pt x="25" y="78"/>
                  <a:pt x="25" y="78"/>
                </a:cubicBezTo>
                <a:lnTo>
                  <a:pt x="25" y="82"/>
                </a:lnTo>
                <a:close/>
                <a:moveTo>
                  <a:pt x="87" y="99"/>
                </a:moveTo>
                <a:cubicBezTo>
                  <a:pt x="8" y="99"/>
                  <a:pt x="8" y="99"/>
                  <a:pt x="8" y="99"/>
                </a:cubicBezTo>
                <a:cubicBezTo>
                  <a:pt x="8" y="8"/>
                  <a:pt x="8" y="8"/>
                  <a:pt x="8" y="8"/>
                </a:cubicBezTo>
                <a:cubicBezTo>
                  <a:pt x="132" y="8"/>
                  <a:pt x="132" y="8"/>
                  <a:pt x="132" y="8"/>
                </a:cubicBezTo>
                <a:cubicBezTo>
                  <a:pt x="132" y="54"/>
                  <a:pt x="132" y="54"/>
                  <a:pt x="132" y="54"/>
                </a:cubicBezTo>
                <a:cubicBezTo>
                  <a:pt x="135" y="56"/>
                  <a:pt x="138" y="58"/>
                  <a:pt x="140" y="61"/>
                </a:cubicBezTo>
                <a:cubicBezTo>
                  <a:pt x="140" y="0"/>
                  <a:pt x="140" y="0"/>
                  <a:pt x="14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7"/>
                  <a:pt x="0" y="107"/>
                  <a:pt x="0" y="107"/>
                </a:cubicBezTo>
                <a:cubicBezTo>
                  <a:pt x="94" y="107"/>
                  <a:pt x="94" y="107"/>
                  <a:pt x="94" y="107"/>
                </a:cubicBezTo>
                <a:cubicBezTo>
                  <a:pt x="91" y="104"/>
                  <a:pt x="89" y="102"/>
                  <a:pt x="87" y="99"/>
                </a:cubicBezTo>
                <a:close/>
                <a:moveTo>
                  <a:pt x="140" y="107"/>
                </a:moveTo>
                <a:cubicBezTo>
                  <a:pt x="140" y="103"/>
                  <a:pt x="140" y="103"/>
                  <a:pt x="140" y="103"/>
                </a:cubicBezTo>
                <a:cubicBezTo>
                  <a:pt x="139" y="105"/>
                  <a:pt x="138" y="106"/>
                  <a:pt x="136" y="107"/>
                </a:cubicBezTo>
                <a:lnTo>
                  <a:pt x="140" y="107"/>
                </a:lnTo>
                <a:close/>
                <a:moveTo>
                  <a:pt x="135" y="108"/>
                </a:moveTo>
                <a:cubicBezTo>
                  <a:pt x="130" y="112"/>
                  <a:pt x="125" y="114"/>
                  <a:pt x="119" y="11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30" y="124"/>
                  <a:pt x="130" y="124"/>
                  <a:pt x="130" y="124"/>
                </a:cubicBezTo>
                <a:cubicBezTo>
                  <a:pt x="140" y="130"/>
                  <a:pt x="140" y="130"/>
                  <a:pt x="140" y="130"/>
                </a:cubicBezTo>
                <a:lnTo>
                  <a:pt x="135" y="108"/>
                </a:lnTo>
                <a:close/>
                <a:moveTo>
                  <a:pt x="89" y="137"/>
                </a:moveTo>
                <a:cubicBezTo>
                  <a:pt x="99" y="131"/>
                  <a:pt x="99" y="131"/>
                  <a:pt x="99" y="131"/>
                </a:cubicBezTo>
                <a:cubicBezTo>
                  <a:pt x="105" y="141"/>
                  <a:pt x="105" y="141"/>
                  <a:pt x="105" y="141"/>
                </a:cubicBezTo>
                <a:cubicBezTo>
                  <a:pt x="112" y="115"/>
                  <a:pt x="112" y="115"/>
                  <a:pt x="112" y="115"/>
                </a:cubicBezTo>
                <a:cubicBezTo>
                  <a:pt x="106" y="114"/>
                  <a:pt x="101" y="112"/>
                  <a:pt x="96" y="109"/>
                </a:cubicBezTo>
                <a:lnTo>
                  <a:pt x="89" y="137"/>
                </a:lnTo>
                <a:close/>
                <a:moveTo>
                  <a:pt x="115" y="37"/>
                </a:moveTo>
                <a:cubicBezTo>
                  <a:pt x="25" y="37"/>
                  <a:pt x="25" y="37"/>
                  <a:pt x="25" y="37"/>
                </a:cubicBezTo>
                <a:cubicBezTo>
                  <a:pt x="25" y="41"/>
                  <a:pt x="25" y="41"/>
                  <a:pt x="25" y="41"/>
                </a:cubicBezTo>
                <a:cubicBezTo>
                  <a:pt x="115" y="41"/>
                  <a:pt x="115" y="41"/>
                  <a:pt x="115" y="41"/>
                </a:cubicBezTo>
                <a:lnTo>
                  <a:pt x="115" y="37"/>
                </a:lnTo>
                <a:close/>
                <a:moveTo>
                  <a:pt x="100" y="53"/>
                </a:moveTo>
                <a:cubicBezTo>
                  <a:pt x="25" y="53"/>
                  <a:pt x="25" y="53"/>
                  <a:pt x="25" y="53"/>
                </a:cubicBezTo>
                <a:cubicBezTo>
                  <a:pt x="25" y="57"/>
                  <a:pt x="25" y="57"/>
                  <a:pt x="25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6" y="56"/>
                  <a:pt x="98" y="54"/>
                  <a:pt x="100" y="53"/>
                </a:cubicBezTo>
                <a:close/>
                <a:moveTo>
                  <a:pt x="115" y="45"/>
                </a:moveTo>
                <a:cubicBezTo>
                  <a:pt x="25" y="45"/>
                  <a:pt x="25" y="45"/>
                  <a:pt x="25" y="45"/>
                </a:cubicBezTo>
                <a:cubicBezTo>
                  <a:pt x="25" y="49"/>
                  <a:pt x="25" y="49"/>
                  <a:pt x="25" y="49"/>
                </a:cubicBezTo>
                <a:cubicBezTo>
                  <a:pt x="115" y="49"/>
                  <a:pt x="115" y="49"/>
                  <a:pt x="115" y="49"/>
                </a:cubicBezTo>
                <a:lnTo>
                  <a:pt x="115" y="45"/>
                </a:lnTo>
                <a:close/>
                <a:moveTo>
                  <a:pt x="37" y="16"/>
                </a:moveTo>
                <a:cubicBezTo>
                  <a:pt x="37" y="29"/>
                  <a:pt x="37" y="29"/>
                  <a:pt x="37" y="29"/>
                </a:cubicBezTo>
                <a:cubicBezTo>
                  <a:pt x="107" y="29"/>
                  <a:pt x="107" y="29"/>
                  <a:pt x="107" y="29"/>
                </a:cubicBezTo>
                <a:cubicBezTo>
                  <a:pt x="107" y="16"/>
                  <a:pt x="107" y="16"/>
                  <a:pt x="107" y="16"/>
                </a:cubicBezTo>
                <a:lnTo>
                  <a:pt x="37" y="16"/>
                </a:lnTo>
                <a:close/>
                <a:moveTo>
                  <a:pt x="115" y="68"/>
                </a:moveTo>
                <a:cubicBezTo>
                  <a:pt x="107" y="68"/>
                  <a:pt x="101" y="75"/>
                  <a:pt x="101" y="82"/>
                </a:cubicBezTo>
                <a:cubicBezTo>
                  <a:pt x="101" y="90"/>
                  <a:pt x="107" y="96"/>
                  <a:pt x="115" y="96"/>
                </a:cubicBezTo>
                <a:cubicBezTo>
                  <a:pt x="123" y="96"/>
                  <a:pt x="129" y="90"/>
                  <a:pt x="129" y="82"/>
                </a:cubicBezTo>
                <a:cubicBezTo>
                  <a:pt x="129" y="75"/>
                  <a:pt x="123" y="68"/>
                  <a:pt x="115" y="68"/>
                </a:cubicBezTo>
                <a:close/>
                <a:moveTo>
                  <a:pt x="139" y="82"/>
                </a:moveTo>
                <a:cubicBezTo>
                  <a:pt x="139" y="69"/>
                  <a:pt x="128" y="58"/>
                  <a:pt x="115" y="58"/>
                </a:cubicBezTo>
                <a:cubicBezTo>
                  <a:pt x="102" y="58"/>
                  <a:pt x="91" y="69"/>
                  <a:pt x="91" y="82"/>
                </a:cubicBezTo>
                <a:cubicBezTo>
                  <a:pt x="91" y="96"/>
                  <a:pt x="102" y="106"/>
                  <a:pt x="115" y="106"/>
                </a:cubicBezTo>
                <a:cubicBezTo>
                  <a:pt x="128" y="106"/>
                  <a:pt x="139" y="96"/>
                  <a:pt x="139" y="82"/>
                </a:cubicBezTo>
                <a:close/>
                <a:moveTo>
                  <a:pt x="115" y="100"/>
                </a:moveTo>
                <a:cubicBezTo>
                  <a:pt x="105" y="100"/>
                  <a:pt x="97" y="92"/>
                  <a:pt x="97" y="82"/>
                </a:cubicBezTo>
                <a:cubicBezTo>
                  <a:pt x="97" y="72"/>
                  <a:pt x="105" y="64"/>
                  <a:pt x="115" y="64"/>
                </a:cubicBezTo>
                <a:cubicBezTo>
                  <a:pt x="125" y="64"/>
                  <a:pt x="133" y="72"/>
                  <a:pt x="133" y="82"/>
                </a:cubicBezTo>
                <a:cubicBezTo>
                  <a:pt x="133" y="92"/>
                  <a:pt x="125" y="100"/>
                  <a:pt x="115" y="100"/>
                </a:cubicBezTo>
                <a:close/>
              </a:path>
            </a:pathLst>
          </a:custGeom>
          <a:solidFill>
            <a:srgbClr val="42495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8" name="TextBox 16"/>
          <p:cNvSpPr txBox="1">
            <a:spLocks noChangeArrowheads="1"/>
          </p:cNvSpPr>
          <p:nvPr/>
        </p:nvSpPr>
        <p:spPr bwMode="auto">
          <a:xfrm>
            <a:off x="64176" y="4585733"/>
            <a:ext cx="2949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选择好作品方向和框架</a:t>
            </a:r>
            <a:r>
              <a:rPr lang="zh-CN" altLang="en-US" sz="1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zh-CN" altLang="en-US" sz="1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TextBox 15"/>
          <p:cNvSpPr txBox="1">
            <a:spLocks noChangeArrowheads="1"/>
          </p:cNvSpPr>
          <p:nvPr/>
        </p:nvSpPr>
        <p:spPr bwMode="auto">
          <a:xfrm>
            <a:off x="870735" y="4237991"/>
            <a:ext cx="109728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TextBox 16"/>
          <p:cNvSpPr txBox="1">
            <a:spLocks noChangeArrowheads="1"/>
          </p:cNvSpPr>
          <p:nvPr/>
        </p:nvSpPr>
        <p:spPr bwMode="auto">
          <a:xfrm>
            <a:off x="2394144" y="4576397"/>
            <a:ext cx="294957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400" dirty="0">
                <a:solidFill>
                  <a:srgbClr val="2A323B"/>
                </a:solidFill>
                <a:ea typeface="微软雅黑" panose="020B0503020204020204" pitchFamily="34" charset="-122"/>
              </a:rPr>
              <a:t>收集所需要用到的所有</a:t>
            </a:r>
            <a:endParaRPr lang="zh-CN" altLang="en-US" sz="1400" dirty="0">
              <a:solidFill>
                <a:srgbClr val="2A323B"/>
              </a:solidFill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400" dirty="0">
                <a:solidFill>
                  <a:srgbClr val="2A323B"/>
                </a:solidFill>
                <a:ea typeface="微软雅黑" panose="020B0503020204020204" pitchFamily="34" charset="-122"/>
              </a:rPr>
              <a:t>图片声音背景及</a:t>
            </a:r>
            <a:r>
              <a:rPr lang="zh-CN" altLang="en-US" sz="1400" dirty="0">
                <a:solidFill>
                  <a:srgbClr val="2A323B"/>
                </a:solidFill>
                <a:ea typeface="微软雅黑" panose="020B0503020204020204" pitchFamily="34" charset="-122"/>
              </a:rPr>
              <a:t>文字</a:t>
            </a:r>
            <a:endParaRPr lang="zh-CN" altLang="en-US" sz="1400" dirty="0">
              <a:solidFill>
                <a:srgbClr val="2A323B"/>
              </a:solidFill>
              <a:ea typeface="微软雅黑" panose="020B0503020204020204" pitchFamily="34" charset="-122"/>
            </a:endParaRPr>
          </a:p>
        </p:txBody>
      </p:sp>
      <p:sp>
        <p:nvSpPr>
          <p:cNvPr id="91" name="TextBox 15"/>
          <p:cNvSpPr txBox="1">
            <a:spLocks noChangeArrowheads="1"/>
          </p:cNvSpPr>
          <p:nvPr/>
        </p:nvSpPr>
        <p:spPr bwMode="auto">
          <a:xfrm>
            <a:off x="3320718" y="4238180"/>
            <a:ext cx="109728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Box 16"/>
          <p:cNvSpPr txBox="1">
            <a:spLocks noChangeArrowheads="1"/>
          </p:cNvSpPr>
          <p:nvPr/>
        </p:nvSpPr>
        <p:spPr bwMode="auto">
          <a:xfrm>
            <a:off x="4657627" y="4587398"/>
            <a:ext cx="2949575" cy="866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400" dirty="0">
                <a:solidFill>
                  <a:srgbClr val="2A323B"/>
                </a:solidFill>
                <a:ea typeface="微软雅黑" panose="020B0503020204020204" pitchFamily="34" charset="-122"/>
              </a:rPr>
              <a:t>根据京东商城的布局</a:t>
            </a:r>
            <a:endParaRPr lang="zh-CN" altLang="en-US" sz="1400" dirty="0">
              <a:solidFill>
                <a:srgbClr val="2A323B"/>
              </a:solidFill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400" dirty="0">
                <a:solidFill>
                  <a:srgbClr val="2A323B"/>
                </a:solidFill>
                <a:ea typeface="微软雅黑" panose="020B0503020204020204" pitchFamily="34" charset="-122"/>
              </a:rPr>
              <a:t>来作为原型</a:t>
            </a:r>
            <a:r>
              <a:rPr lang="zh-CN" altLang="en-US" sz="1400" dirty="0">
                <a:solidFill>
                  <a:srgbClr val="2A323B"/>
                </a:solidFill>
                <a:ea typeface="微软雅黑" panose="020B0503020204020204" pitchFamily="34" charset="-122"/>
              </a:rPr>
              <a:t>图</a:t>
            </a:r>
            <a:endParaRPr lang="zh-CN" altLang="en-US" sz="1400" dirty="0">
              <a:solidFill>
                <a:srgbClr val="2A323B"/>
              </a:solidFill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400" dirty="0">
                <a:solidFill>
                  <a:srgbClr val="2A323B"/>
                </a:solidFill>
                <a:ea typeface="微软雅黑" panose="020B0503020204020204" pitchFamily="34" charset="-122"/>
              </a:rPr>
              <a:t>编写代码实现还原</a:t>
            </a:r>
            <a:r>
              <a:rPr lang="zh-CN" altLang="en-US" sz="1400" dirty="0">
                <a:solidFill>
                  <a:srgbClr val="2A323B"/>
                </a:solidFill>
                <a:ea typeface="微软雅黑" panose="020B0503020204020204" pitchFamily="34" charset="-122"/>
              </a:rPr>
              <a:t>复刻</a:t>
            </a:r>
            <a:endParaRPr lang="zh-CN" altLang="en-US" sz="1400" dirty="0">
              <a:solidFill>
                <a:srgbClr val="2A323B"/>
              </a:solidFill>
              <a:ea typeface="微软雅黑" panose="020B0503020204020204" pitchFamily="34" charset="-122"/>
            </a:endParaRPr>
          </a:p>
        </p:txBody>
      </p:sp>
      <p:sp>
        <p:nvSpPr>
          <p:cNvPr id="101" name="TextBox 15"/>
          <p:cNvSpPr txBox="1">
            <a:spLocks noChangeArrowheads="1"/>
          </p:cNvSpPr>
          <p:nvPr/>
        </p:nvSpPr>
        <p:spPr bwMode="auto">
          <a:xfrm>
            <a:off x="5543561" y="4218701"/>
            <a:ext cx="109728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16"/>
          <p:cNvSpPr txBox="1">
            <a:spLocks noChangeArrowheads="1"/>
          </p:cNvSpPr>
          <p:nvPr/>
        </p:nvSpPr>
        <p:spPr bwMode="auto">
          <a:xfrm>
            <a:off x="6957609" y="4585733"/>
            <a:ext cx="294957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400" dirty="0">
                <a:solidFill>
                  <a:srgbClr val="2A323B"/>
                </a:solidFill>
                <a:ea typeface="微软雅黑" panose="020B0503020204020204" pitchFamily="34" charset="-122"/>
              </a:rPr>
              <a:t>测试所编写的代码是否</a:t>
            </a:r>
            <a:endParaRPr lang="zh-CN" altLang="en-US" sz="1400" dirty="0">
              <a:solidFill>
                <a:srgbClr val="2A323B"/>
              </a:solidFill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400" dirty="0">
                <a:solidFill>
                  <a:srgbClr val="2A323B"/>
                </a:solidFill>
                <a:ea typeface="微软雅黑" panose="020B0503020204020204" pitchFamily="34" charset="-122"/>
              </a:rPr>
              <a:t>有较大的</a:t>
            </a:r>
            <a:r>
              <a:rPr lang="zh-CN" altLang="en-US" sz="1400" dirty="0">
                <a:solidFill>
                  <a:srgbClr val="2A323B"/>
                </a:solidFill>
                <a:ea typeface="微软雅黑" panose="020B0503020204020204" pitchFamily="34" charset="-122"/>
              </a:rPr>
              <a:t>问题</a:t>
            </a:r>
            <a:endParaRPr lang="zh-CN" altLang="en-US" sz="1400" dirty="0">
              <a:solidFill>
                <a:srgbClr val="2A323B"/>
              </a:solidFill>
              <a:ea typeface="微软雅黑" panose="020B0503020204020204" pitchFamily="34" charset="-122"/>
            </a:endParaRPr>
          </a:p>
        </p:txBody>
      </p:sp>
      <p:sp>
        <p:nvSpPr>
          <p:cNvPr id="103" name="TextBox 15"/>
          <p:cNvSpPr txBox="1">
            <a:spLocks noChangeArrowheads="1"/>
          </p:cNvSpPr>
          <p:nvPr/>
        </p:nvSpPr>
        <p:spPr bwMode="auto">
          <a:xfrm>
            <a:off x="7847353" y="4237991"/>
            <a:ext cx="109728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16"/>
          <p:cNvSpPr txBox="1">
            <a:spLocks noChangeArrowheads="1"/>
          </p:cNvSpPr>
          <p:nvPr/>
        </p:nvSpPr>
        <p:spPr bwMode="auto">
          <a:xfrm>
            <a:off x="9294935" y="4606186"/>
            <a:ext cx="2949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400" dirty="0">
                <a:solidFill>
                  <a:srgbClr val="2A323B"/>
                </a:solidFill>
                <a:ea typeface="微软雅黑" panose="020B0503020204020204" pitchFamily="34" charset="-122"/>
              </a:rPr>
              <a:t>完美实现一比一</a:t>
            </a:r>
            <a:r>
              <a:rPr lang="zh-CN" altLang="en-US" sz="1400" dirty="0">
                <a:solidFill>
                  <a:srgbClr val="2A323B"/>
                </a:solidFill>
                <a:ea typeface="微软雅黑" panose="020B0503020204020204" pitchFamily="34" charset="-122"/>
              </a:rPr>
              <a:t>还原</a:t>
            </a:r>
            <a:endParaRPr lang="zh-CN" altLang="en-US" sz="1400" dirty="0">
              <a:solidFill>
                <a:srgbClr val="2A323B"/>
              </a:solidFill>
              <a:ea typeface="微软雅黑" panose="020B0503020204020204" pitchFamily="34" charset="-122"/>
            </a:endParaRPr>
          </a:p>
        </p:txBody>
      </p:sp>
      <p:sp>
        <p:nvSpPr>
          <p:cNvPr id="105" name="TextBox 15"/>
          <p:cNvSpPr txBox="1">
            <a:spLocks noChangeArrowheads="1"/>
          </p:cNvSpPr>
          <p:nvPr/>
        </p:nvSpPr>
        <p:spPr bwMode="auto">
          <a:xfrm>
            <a:off x="10116734" y="4238124"/>
            <a:ext cx="109728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复刻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角三角形 15"/>
          <p:cNvSpPr/>
          <p:nvPr/>
        </p:nvSpPr>
        <p:spPr>
          <a:xfrm rot="10800000" flipV="1">
            <a:off x="6174658" y="3993740"/>
            <a:ext cx="6174658" cy="3136491"/>
          </a:xfrm>
          <a:prstGeom prst="rtTriangle">
            <a:avLst/>
          </a:prstGeom>
          <a:solidFill>
            <a:srgbClr val="63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flipV="1">
            <a:off x="0" y="-98325"/>
            <a:ext cx="6174658" cy="3136491"/>
          </a:xfrm>
          <a:prstGeom prst="rtTriangle">
            <a:avLst/>
          </a:prstGeom>
          <a:solidFill>
            <a:srgbClr val="63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19980506">
            <a:off x="-1112088" y="251149"/>
            <a:ext cx="14270034" cy="6701776"/>
          </a:xfrm>
          <a:prstGeom prst="rect">
            <a:avLst/>
          </a:prstGeom>
          <a:solidFill>
            <a:srgbClr val="FBB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84903" y="723698"/>
            <a:ext cx="10422194" cy="5410604"/>
          </a:xfrm>
          <a:prstGeom prst="rect">
            <a:avLst/>
          </a:prstGeom>
          <a:solidFill>
            <a:schemeClr val="bg1"/>
          </a:solidFill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副标题 2"/>
          <p:cNvSpPr txBox="1"/>
          <p:nvPr/>
        </p:nvSpPr>
        <p:spPr>
          <a:xfrm>
            <a:off x="1450929" y="26011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PART 03 </a:t>
            </a:r>
            <a:r>
              <a:rPr lang="zh-CN" altLang="en-US" sz="6000" dirty="0">
                <a:solidFill>
                  <a:schemeClr val="bg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作品成果</a:t>
            </a:r>
            <a:endParaRPr lang="en-US" altLang="zh-CN" sz="6000" dirty="0">
              <a:solidFill>
                <a:schemeClr val="bg2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05512" y="3561074"/>
            <a:ext cx="7180976" cy="368300"/>
          </a:xfrm>
          <a:prstGeom prst="rect">
            <a:avLst/>
          </a:prstGeom>
          <a:solidFill>
            <a:srgbClr val="FBB9CC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SHOW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角三角形 15"/>
          <p:cNvSpPr/>
          <p:nvPr/>
        </p:nvSpPr>
        <p:spPr>
          <a:xfrm rot="10800000" flipV="1">
            <a:off x="6174658" y="3993740"/>
            <a:ext cx="6174658" cy="3136491"/>
          </a:xfrm>
          <a:prstGeom prst="rtTriangle">
            <a:avLst/>
          </a:prstGeom>
          <a:solidFill>
            <a:srgbClr val="63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flipV="1">
            <a:off x="0" y="-98325"/>
            <a:ext cx="6174658" cy="3136491"/>
          </a:xfrm>
          <a:prstGeom prst="rtTriangle">
            <a:avLst/>
          </a:prstGeom>
          <a:solidFill>
            <a:srgbClr val="63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19980506">
            <a:off x="-1112088" y="251149"/>
            <a:ext cx="14270034" cy="6701776"/>
          </a:xfrm>
          <a:prstGeom prst="rect">
            <a:avLst/>
          </a:prstGeom>
          <a:solidFill>
            <a:srgbClr val="FBB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0f2e6273b9bc53003ae028b2e2bde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15620"/>
            <a:ext cx="12192000" cy="65233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77460" y="213995"/>
            <a:ext cx="174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角三角形 15"/>
          <p:cNvSpPr/>
          <p:nvPr/>
        </p:nvSpPr>
        <p:spPr>
          <a:xfrm rot="10800000" flipV="1">
            <a:off x="6174658" y="3993740"/>
            <a:ext cx="6174658" cy="3136491"/>
          </a:xfrm>
          <a:prstGeom prst="rtTriangle">
            <a:avLst/>
          </a:prstGeom>
          <a:solidFill>
            <a:srgbClr val="63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flipV="1">
            <a:off x="0" y="-98325"/>
            <a:ext cx="6174658" cy="3136491"/>
          </a:xfrm>
          <a:prstGeom prst="rtTriangle">
            <a:avLst/>
          </a:prstGeom>
          <a:solidFill>
            <a:srgbClr val="63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19980506">
            <a:off x="-1112088" y="251149"/>
            <a:ext cx="14270034" cy="6701776"/>
          </a:xfrm>
          <a:prstGeom prst="rect">
            <a:avLst/>
          </a:prstGeom>
          <a:solidFill>
            <a:srgbClr val="FBB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C:\Users\86131\Desktop\a5cc557c44727ebbcbb432be99df5ac.pnga5cc557c44727ebbcbb432be99df5ac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" y="515620"/>
            <a:ext cx="12190730" cy="65233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77460" y="213995"/>
            <a:ext cx="174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</a:t>
            </a:r>
            <a:r>
              <a:rPr lang="zh-CN" altLang="en-US"/>
              <a:t>页面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861,&quot;width&quot;:9601}"/>
</p:tagLst>
</file>

<file path=ppt/tags/tag2.xml><?xml version="1.0" encoding="utf-8"?>
<p:tagLst xmlns:p="http://schemas.openxmlformats.org/presentationml/2006/main">
  <p:tag name="KSO_WPP_MARK_KEY" val="b56e9974-62ed-4259-bd28-48fa43a48b8a"/>
  <p:tag name="COMMONDATA" val="eyJjb3VudCI6MywiaGRpZCI6IjY1ODAyMzg4Y2Y1Y2JlZDQ5MGIwNWVkNWQ4MTg5MGI0IiwidXNlckNvdW50Ijoz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1004</Words>
  <Application>WPS 演示</Application>
  <PresentationFormat>宽屏</PresentationFormat>
  <Paragraphs>116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华文楷体</vt:lpstr>
      <vt:lpstr>微软雅黑</vt:lpstr>
      <vt:lpstr>Calibri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 zhang</dc:creator>
  <cp:lastModifiedBy>半江の边</cp:lastModifiedBy>
  <cp:revision>23</cp:revision>
  <dcterms:created xsi:type="dcterms:W3CDTF">2020-11-30T02:31:00Z</dcterms:created>
  <dcterms:modified xsi:type="dcterms:W3CDTF">2023-06-04T04:14:13Z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KSOTemplateUUID">
    <vt:lpwstr>v1.0_mb_G17rbaqiTA/zbsem+pn3mQ==</vt:lpwstr>
  </property>
  <property fmtid="{D5CDD505-2E9C-101B-9397-08002B2CF9AE}" pid="4" name="ICV">
    <vt:lpwstr>12D02A0A052F4729B794C6E2FFFD1652_11</vt:lpwstr>
  </property>
</Properties>
</file>