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3A06F-77D7-4A6C-805B-92B7A87E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983104-1F7F-445A-BCAA-C5C86B031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703766-B8D3-4019-A2BF-FFBD235E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D6DCA2-8D1F-4770-89D9-5BEA61CA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B65E02-DEBF-4F64-8295-6058DFE4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5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28C88-EF47-41A7-9A3B-28218CF6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B4CC19-381E-43B4-9BB3-D2F134B68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10105F-4F91-497A-B62A-E51743EA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8BBFEF-A97F-4790-B77F-F76ECE68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5BF55-CCAF-4F98-AB69-8FBFE753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332D69-08A0-4BE4-A30E-D1032223E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3AF4A-8CED-4477-9DEC-5F61E6CD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C11973-44FA-4DD3-89F4-D772FB38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8A7B7-CE7D-4EBE-A3A6-D7B230B0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F1674-C65F-46AD-9D1B-4B5BF900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D3966-B5FE-424E-BD6F-216971E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56A96-393C-47C3-85B8-99B33A9B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2C15D5-536E-4580-B167-FB63CC3A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0D440-B769-4281-93E1-DBC8B570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B95D-4685-4C0A-80D5-D245D3F4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2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24EBB-7900-4A4E-ACAB-D4F7EEE6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E83DD2-BFF8-402A-80FC-AAE2CB3C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9EB32-E347-40B0-980F-9D5C4558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EEB3A-CB43-4198-8159-9FEA9D14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8FB2B-7918-4969-B8CA-484CD1EE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444A5-BA92-41CE-A73A-8D3BC47C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75FF-B47A-4478-968E-E2417C9D1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99D215-BE59-468B-9AAA-BEA214934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31E68-D1B5-4C58-B3F1-D01CBE48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600350-5926-42AC-9585-09D1FDCC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C11F0E-38B2-43B2-B71B-9A62CE8A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9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532FF-88BA-4E4E-9F00-2D450108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90C12E-596F-48A8-8872-66856532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94F323-1BF4-4C21-BBD7-728A5AE7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AD8CE6-0F49-486D-82D6-C07D7B385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B26496-C6A4-4848-B8CA-A8EB2D5B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0A2BE4-597E-46A3-957D-F140D90A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541146-4788-4604-865B-4D212D4D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582003-9D45-4929-8CD8-B9C582B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23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BE377-6CC6-4ABF-B254-45845BA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55ECE5-867E-491F-AE8F-CFBFB7B8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D317E2-BBA9-4C08-987C-06CCE893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54F24B-5226-417F-9402-D270FA83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D25036-B874-4AA7-B206-95234DF6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9D80D2-40DF-44AB-BA49-19411342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B76EB-2F51-4672-8B72-8F34D1E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6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280EC-916C-44EC-9280-33E2BB44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B63A0-AEB4-4816-87E3-0CEE63A1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F093C3-FE92-4592-8E11-CD9D0348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BCED9-09A3-423D-BAEA-7873B5DF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F17DDB-2ED3-4B1B-8B0C-30817AB1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E65A4C-4D5F-49E4-BD3B-2DC192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51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8289E-3AD0-4F03-B8AB-646697C3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CD4B09-5774-4D34-92B5-B19590B5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BB54C2-BE6F-4A2D-A72E-6D602BF17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F13DEB-7EF7-4BD4-B051-A963E7C3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E7B2B0-75D9-424A-922E-CAAAAEE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7307F0-426A-4ECE-8089-1050AB6E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2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BB4AD6-E0F3-4B15-A298-AD0F320B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0D99FB-D4DE-4BFE-BD58-0B0D551B9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9252B6-693F-4C06-9BF2-2798683FE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832DEB-3EB0-4DA1-A379-6C6BF5DF9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1D3F5-5D71-48D7-B921-0FC181A23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A8BDDA7-7B2A-4854-B58E-EBAEC7E2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19" y="3673092"/>
            <a:ext cx="1378985" cy="1378985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D32C929D-555D-4A47-B427-E12F16BE141F}"/>
              </a:ext>
            </a:extLst>
          </p:cNvPr>
          <p:cNvGrpSpPr/>
          <p:nvPr/>
        </p:nvGrpSpPr>
        <p:grpSpPr>
          <a:xfrm>
            <a:off x="2293620" y="2324100"/>
            <a:ext cx="4264391" cy="2895289"/>
            <a:chOff x="3255949" y="1659975"/>
            <a:chExt cx="3743058" cy="2518913"/>
          </a:xfrm>
        </p:grpSpPr>
        <p:sp>
          <p:nvSpPr>
            <p:cNvPr id="15" name="語音泡泡: 圓角矩形 14">
              <a:extLst>
                <a:ext uri="{FF2B5EF4-FFF2-40B4-BE49-F238E27FC236}">
                  <a16:creationId xmlns:a16="http://schemas.microsoft.com/office/drawing/2014/main" id="{49D9DA7C-4AD8-423F-AFDF-2EEE37243921}"/>
                </a:ext>
              </a:extLst>
            </p:cNvPr>
            <p:cNvSpPr/>
            <p:nvPr/>
          </p:nvSpPr>
          <p:spPr>
            <a:xfrm>
              <a:off x="3255949" y="1659975"/>
              <a:ext cx="3743058" cy="2490472"/>
            </a:xfrm>
            <a:prstGeom prst="wedgeRoundRectCallout">
              <a:avLst>
                <a:gd name="adj1" fmla="val 62730"/>
                <a:gd name="adj2" fmla="val -1575"/>
                <a:gd name="adj3" fmla="val 16667"/>
              </a:avLst>
            </a:prstGeom>
            <a:ln w="38100">
              <a:prstDash val="lg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pic>
          <p:nvPicPr>
            <p:cNvPr id="19" name="圖形 18">
              <a:extLst>
                <a:ext uri="{FF2B5EF4-FFF2-40B4-BE49-F238E27FC236}">
                  <a16:creationId xmlns:a16="http://schemas.microsoft.com/office/drawing/2014/main" id="{56028E66-27EC-4299-8E46-25C2D60E8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55141" t="37064" r="26394" b="50000"/>
            <a:stretch/>
          </p:blipFill>
          <p:spPr>
            <a:xfrm>
              <a:off x="3705225" y="1659975"/>
              <a:ext cx="1057276" cy="1047579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F242D2-E52C-4D40-919E-DEE9064AD242}"/>
                </a:ext>
              </a:extLst>
            </p:cNvPr>
            <p:cNvSpPr txBox="1"/>
            <p:nvPr/>
          </p:nvSpPr>
          <p:spPr>
            <a:xfrm>
              <a:off x="3486297" y="2554668"/>
              <a:ext cx="1684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Holographic Conference</a:t>
              </a:r>
              <a:endParaRPr lang="zh-TW" altLang="en-US" sz="1200" dirty="0"/>
            </a:p>
          </p:txBody>
        </p:sp>
        <p:pic>
          <p:nvPicPr>
            <p:cNvPr id="24" name="圖形 23">
              <a:extLst>
                <a:ext uri="{FF2B5EF4-FFF2-40B4-BE49-F238E27FC236}">
                  <a16:creationId xmlns:a16="http://schemas.microsoft.com/office/drawing/2014/main" id="{45381EA0-363F-4C70-ABBB-1F7CEDBDF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2126" t="45000" r="31457" b="31889"/>
            <a:stretch/>
          </p:blipFill>
          <p:spPr>
            <a:xfrm>
              <a:off x="5379758" y="1790711"/>
              <a:ext cx="1356788" cy="786106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19C8461-B0F0-4E7E-93B9-07CE6489E1B9}"/>
                </a:ext>
              </a:extLst>
            </p:cNvPr>
            <p:cNvSpPr txBox="1"/>
            <p:nvPr/>
          </p:nvSpPr>
          <p:spPr>
            <a:xfrm>
              <a:off x="5401402" y="2566120"/>
              <a:ext cx="1526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Real Scene Streaming</a:t>
              </a:r>
              <a:endParaRPr lang="zh-TW" altLang="en-US" sz="1200" dirty="0"/>
            </a:p>
          </p:txBody>
        </p:sp>
        <p:pic>
          <p:nvPicPr>
            <p:cNvPr id="27" name="圖形 26">
              <a:extLst>
                <a:ext uri="{FF2B5EF4-FFF2-40B4-BE49-F238E27FC236}">
                  <a16:creationId xmlns:a16="http://schemas.microsoft.com/office/drawing/2014/main" id="{3C63AE66-441B-4A7C-A803-2A56D1274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7562" t="41852" r="5494" b="35224"/>
            <a:stretch/>
          </p:blipFill>
          <p:spPr>
            <a:xfrm>
              <a:off x="3386372" y="2928148"/>
              <a:ext cx="1611596" cy="917636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495B2FF-B9DB-4E02-A531-3FB947710EBD}"/>
                </a:ext>
              </a:extLst>
            </p:cNvPr>
            <p:cNvSpPr txBox="1"/>
            <p:nvPr/>
          </p:nvSpPr>
          <p:spPr>
            <a:xfrm>
              <a:off x="3705225" y="3837227"/>
              <a:ext cx="1181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Remote Surgery</a:t>
              </a:r>
              <a:endParaRPr lang="zh-TW" altLang="en-US" sz="1200" dirty="0"/>
            </a:p>
          </p:txBody>
        </p:sp>
        <p:pic>
          <p:nvPicPr>
            <p:cNvPr id="30" name="圖形 29">
              <a:extLst>
                <a:ext uri="{FF2B5EF4-FFF2-40B4-BE49-F238E27FC236}">
                  <a16:creationId xmlns:a16="http://schemas.microsoft.com/office/drawing/2014/main" id="{621BAF90-71C2-49D1-A811-FCC68CD1A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5131" t="45694" r="45109" b="32130"/>
            <a:stretch/>
          </p:blipFill>
          <p:spPr>
            <a:xfrm>
              <a:off x="5550914" y="2900002"/>
              <a:ext cx="1014476" cy="800296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EEF3539-1851-4B60-A05E-2E7FF02E10FC}"/>
                </a:ext>
              </a:extLst>
            </p:cNvPr>
            <p:cNvSpPr txBox="1"/>
            <p:nvPr/>
          </p:nvSpPr>
          <p:spPr>
            <a:xfrm>
              <a:off x="5541347" y="3717223"/>
              <a:ext cx="1195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Fire Fighter &amp; </a:t>
              </a:r>
            </a:p>
            <a:p>
              <a:r>
                <a:rPr lang="en-US" altLang="zh-TW" sz="1200" dirty="0"/>
                <a:t>Military Training</a:t>
              </a:r>
              <a:endParaRPr lang="zh-TW" altLang="en-US" sz="1200" dirty="0"/>
            </a:p>
          </p:txBody>
        </p:sp>
      </p:grpSp>
      <p:pic>
        <p:nvPicPr>
          <p:cNvPr id="9" name="圖形 8">
            <a:extLst>
              <a:ext uri="{FF2B5EF4-FFF2-40B4-BE49-F238E27FC236}">
                <a16:creationId xmlns:a16="http://schemas.microsoft.com/office/drawing/2014/main" id="{B7664C41-A75E-4B6A-8C08-5178BC444BF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6908" t="21682" r="30146" b="66371"/>
          <a:stretch/>
        </p:blipFill>
        <p:spPr>
          <a:xfrm>
            <a:off x="6911395" y="1748239"/>
            <a:ext cx="2567236" cy="819328"/>
          </a:xfrm>
          <a:prstGeom prst="rect">
            <a:avLst/>
          </a:prstGeom>
        </p:spPr>
      </p:pic>
      <p:sp>
        <p:nvSpPr>
          <p:cNvPr id="11" name="雲朵形 10">
            <a:extLst>
              <a:ext uri="{FF2B5EF4-FFF2-40B4-BE49-F238E27FC236}">
                <a16:creationId xmlns:a16="http://schemas.microsoft.com/office/drawing/2014/main" id="{B469788E-86C2-4E8B-9FA9-ADA7CFB16DEF}"/>
              </a:ext>
            </a:extLst>
          </p:cNvPr>
          <p:cNvSpPr/>
          <p:nvPr/>
        </p:nvSpPr>
        <p:spPr>
          <a:xfrm>
            <a:off x="7375861" y="2851957"/>
            <a:ext cx="1675859" cy="4572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Networks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D5292B-578A-4007-9313-4CE480FF0096}"/>
              </a:ext>
            </a:extLst>
          </p:cNvPr>
          <p:cNvSpPr txBox="1"/>
          <p:nvPr/>
        </p:nvSpPr>
        <p:spPr>
          <a:xfrm>
            <a:off x="7719060" y="142137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932504A5-DE42-45D6-9BA4-A6474266B463}"/>
              </a:ext>
            </a:extLst>
          </p:cNvPr>
          <p:cNvSpPr/>
          <p:nvPr/>
        </p:nvSpPr>
        <p:spPr>
          <a:xfrm>
            <a:off x="7970520" y="2596980"/>
            <a:ext cx="388620" cy="19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9D3C2EEB-490B-460D-9DF1-FC42FB58D9D6}"/>
              </a:ext>
            </a:extLst>
          </p:cNvPr>
          <p:cNvSpPr/>
          <p:nvPr/>
        </p:nvSpPr>
        <p:spPr>
          <a:xfrm>
            <a:off x="7970520" y="3365641"/>
            <a:ext cx="388620" cy="19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08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tsehou</dc:creator>
  <cp:lastModifiedBy>tsehou</cp:lastModifiedBy>
  <cp:revision>10</cp:revision>
  <dcterms:created xsi:type="dcterms:W3CDTF">2020-07-19T17:47:03Z</dcterms:created>
  <dcterms:modified xsi:type="dcterms:W3CDTF">2020-07-20T12:56:03Z</dcterms:modified>
</cp:coreProperties>
</file>