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verage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as grades are something always on the back of my mind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943ebaa5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943ebaa5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past the .01 learning, it can be seen that .001 learning rate provided very inaccurate predictions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.1 learning rate was the most accurate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852f878e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852f878e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used .1 learning rate to test different layer configurations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slightly underfit with the 100% </a:t>
            </a:r>
            <a:r>
              <a:rPr lang="en"/>
              <a:t>accuracy</a:t>
            </a:r>
            <a:r>
              <a:rPr lang="en"/>
              <a:t> in training and the 94% testing </a:t>
            </a:r>
            <a:r>
              <a:rPr lang="en"/>
              <a:t>accuracy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best performer was 3 layers of 8 nodes with 95% accuracy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943ebaa5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943ebaa5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svm is best fit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small dataset so the run times were not very significant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 larger dataset could make it more accurate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it </a:t>
            </a:r>
            <a:r>
              <a:rPr lang="en"/>
              <a:t>would</a:t>
            </a:r>
            <a:r>
              <a:rPr lang="en"/>
              <a:t> also be interesting to leave out the two initial grades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943ebaa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943ebaa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852f878e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852f878e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interesting to find out if these features could accurately predict a student’s performance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parental status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studytime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extracurricular activities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romantic partner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alcohol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there were two schools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addresses of people I thought was irrelevant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parental job data was not very useful as the categories were not divided well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reason for choosing the school also did not seem to be important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decided to make it a classification of pass or fail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small dataset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943ebaa5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943ebaa5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Grades are out of 20 so above 13 would be passing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g1 is the first period grade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g2 is the second period grade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g3 is the final grade and that was what I was predicting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3eb56d26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3eb56d26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943ebaa5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943ebaa5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852f878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852f878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no regularization is slightly underfit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L2 performed the best with 96% accuracy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943ebaa5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943ebaa5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852f878e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852f878e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here are a few results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similar results with 97% accuracy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polynomial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943ebaa5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943ebaa5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9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3" y="990800"/>
            <a:ext cx="49830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Grades Prediction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Jeffery Tse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5850" y="2412525"/>
            <a:ext cx="4145274" cy="169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</a:t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075" y="1017725"/>
            <a:ext cx="4095750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888" y="2998925"/>
            <a:ext cx="4048125" cy="20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5050" y="1017725"/>
            <a:ext cx="387621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</a:t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4650" y="812325"/>
            <a:ext cx="3922253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3" y="2005025"/>
            <a:ext cx="4010025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152475"/>
            <a:ext cx="383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Logistic Regression with L2 regularization: 98%, 96%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SVM with poly kernel and c value of 1: 97%, 97%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Neural Networks with layer configuration of (8,8,8) and learning rate of 0.1: 97%, 97%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SVM best for this dataset</a:t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7800" y="296638"/>
            <a:ext cx="4684500" cy="4550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Grades Prediction</a:t>
            </a:r>
            <a:endParaRPr/>
          </a:p>
        </p:txBody>
      </p:sp>
      <p:sp>
        <p:nvSpPr>
          <p:cNvPr id="146" name="Google Shape;146;p2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Jeffery Tse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Secondary education in two Portuguese schools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data had 30 features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</a:rPr>
              <a:t>'school', 'sex', 'age', 'address', 'famsize', 'Pstatus', 'Medu', 'Fedu', 'Mjob', 'Fjob', 'reason', 'guardian', 'traveltime', 'studytime', 'failures', 'schoolsup', 'famsup', 'paid', 'activities', 'nursery', 'higher', 'internet', 'romantic', 'famrel', 'freetime', 'goout', 'Dalc', 'Walc', 'health', 'absences', 'G1', 'G2', 'G3'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removed of school, address, Mother’s job, Father’s job, reason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category of pass or fail, &gt;65%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395 rows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792" y="1198690"/>
            <a:ext cx="7302420" cy="119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797" y="2413226"/>
            <a:ext cx="7346202" cy="119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9788" y="3627751"/>
            <a:ext cx="8388224" cy="119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logistic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svm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neural network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 regularization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L1 regularization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L2 regularization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2782" y="1489550"/>
            <a:ext cx="2551550" cy="216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576375"/>
            <a:ext cx="4029075" cy="199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1800" y="445025"/>
            <a:ext cx="4000500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2750" y="2685475"/>
            <a:ext cx="4038600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linear kernel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poly kernel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different c values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4094" y="1306850"/>
            <a:ext cx="2881975" cy="252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475" y="1130375"/>
            <a:ext cx="3981450" cy="19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6575" y="661250"/>
            <a:ext cx="3895713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475" y="3195650"/>
            <a:ext cx="3604325" cy="175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learning rates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architecture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2925" y="1856312"/>
            <a:ext cx="4017426" cy="200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