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8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3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5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0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8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1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745" y="4314304"/>
            <a:ext cx="310619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Environment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811491" y="2517586"/>
            <a:ext cx="112629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Actuators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522611" y="2526930"/>
            <a:ext cx="9130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Sensors</a:t>
            </a:r>
            <a:endParaRPr lang="en-GB" dirty="0"/>
          </a:p>
        </p:txBody>
      </p:sp>
      <p:cxnSp>
        <p:nvCxnSpPr>
          <p:cNvPr id="12" name="Elbow Connector 11"/>
          <p:cNvCxnSpPr>
            <a:stCxn id="6" idx="3"/>
            <a:endCxn id="5" idx="3"/>
          </p:cNvCxnSpPr>
          <p:nvPr/>
        </p:nvCxnSpPr>
        <p:spPr>
          <a:xfrm flipH="1">
            <a:off x="6749935" y="2702252"/>
            <a:ext cx="3187846" cy="2073717"/>
          </a:xfrm>
          <a:prstGeom prst="bentConnector3">
            <a:avLst>
              <a:gd name="adj1" fmla="val -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8343858" y="2702252"/>
            <a:ext cx="467633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7" idx="1"/>
          </p:cNvCxnSpPr>
          <p:nvPr/>
        </p:nvCxnSpPr>
        <p:spPr>
          <a:xfrm rot="10800000">
            <a:off x="1522611" y="2711597"/>
            <a:ext cx="2121134" cy="2064373"/>
          </a:xfrm>
          <a:prstGeom prst="bentConnector3">
            <a:avLst>
              <a:gd name="adj1" fmla="val 110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1064" y="1095769"/>
            <a:ext cx="11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Sequence and Range Data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550616" y="1317257"/>
            <a:ext cx="143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Steer Angle and Acceleration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150478" y="2388430"/>
            <a:ext cx="8756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Perception</a:t>
            </a:r>
          </a:p>
          <a:p>
            <a:endParaRPr lang="en-GB" dirty="0"/>
          </a:p>
        </p:txBody>
      </p:sp>
      <p:cxnSp>
        <p:nvCxnSpPr>
          <p:cNvPr id="10" name="Elbow Connector 9"/>
          <p:cNvCxnSpPr>
            <a:stCxn id="7" idx="3"/>
            <a:endCxn id="2" idx="1"/>
          </p:cNvCxnSpPr>
          <p:nvPr/>
        </p:nvCxnSpPr>
        <p:spPr>
          <a:xfrm>
            <a:off x="2435629" y="2711596"/>
            <a:ext cx="714849" cy="138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4197" y="2388430"/>
            <a:ext cx="284793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Integrated Behaviour Choice and Motion Planning</a:t>
            </a:r>
          </a:p>
          <a:p>
            <a:endParaRPr lang="en-GB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187043" y="2383549"/>
            <a:ext cx="114308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Feedback Control</a:t>
            </a:r>
          </a:p>
          <a:p>
            <a:endParaRPr lang="en-GB" dirty="0"/>
          </a:p>
        </p:txBody>
      </p:sp>
      <p:cxnSp>
        <p:nvCxnSpPr>
          <p:cNvPr id="16" name="Straight Arrow Connector 15"/>
          <p:cNvCxnSpPr>
            <a:stCxn id="2" idx="3"/>
            <a:endCxn id="17" idx="1"/>
          </p:cNvCxnSpPr>
          <p:nvPr/>
        </p:nvCxnSpPr>
        <p:spPr>
          <a:xfrm>
            <a:off x="4026127" y="2850095"/>
            <a:ext cx="12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21" idx="1"/>
          </p:cNvCxnSpPr>
          <p:nvPr/>
        </p:nvCxnSpPr>
        <p:spPr>
          <a:xfrm flipV="1">
            <a:off x="7002128" y="2845214"/>
            <a:ext cx="184915" cy="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E7298C33D3E4C8D27C9C0BE880035" ma:contentTypeVersion="9" ma:contentTypeDescription="Create a new document." ma:contentTypeScope="" ma:versionID="ee331342cc6b1270a6d68b1936b66703">
  <xsd:schema xmlns:xsd="http://www.w3.org/2001/XMLSchema" xmlns:xs="http://www.w3.org/2001/XMLSchema" xmlns:p="http://schemas.microsoft.com/office/2006/metadata/properties" xmlns:ns3="fd2d452a-876e-47cb-9942-e6be9b99c0be" xmlns:ns4="9160b8d4-0cbb-4612-8b93-f3bc48ae3017" targetNamespace="http://schemas.microsoft.com/office/2006/metadata/properties" ma:root="true" ma:fieldsID="2070bb73d7116e01adc3ea002ca0b983" ns3:_="" ns4:_="">
    <xsd:import namespace="fd2d452a-876e-47cb-9942-e6be9b99c0be"/>
    <xsd:import namespace="9160b8d4-0cbb-4612-8b93-f3bc48ae3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d452a-876e-47cb-9942-e6be9b99c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0b8d4-0cbb-4612-8b93-f3bc48ae301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054277-26E7-41FD-99BC-2D4262F587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0b8d4-0cbb-4612-8b93-f3bc48ae3017"/>
    <ds:schemaRef ds:uri="fd2d452a-876e-47cb-9942-e6be9b99c0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E34F57-1E48-45F3-95D5-A7E6D60A6D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620611-95AC-4B6A-A4A6-E4BD9A286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2d452a-876e-47cb-9942-e6be9b99c0be"/>
    <ds:schemaRef ds:uri="9160b8d4-0cbb-4612-8b93-f3bc48ae3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Lambert</dc:creator>
  <cp:lastModifiedBy>Edward Lambert</cp:lastModifiedBy>
  <cp:revision>5</cp:revision>
  <dcterms:created xsi:type="dcterms:W3CDTF">2019-08-29T07:59:30Z</dcterms:created>
  <dcterms:modified xsi:type="dcterms:W3CDTF">2019-08-29T08:40:06Z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0x010100300E7298C33D3E4C8D27C9C0BE880035</vt:lpwstr>
  </property>
</Properties>
</file>