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</a:t>
            </a:r>
            <a:r>
              <a:rPr b="0" lang="de-DE" sz="2000" spc="-1" strike="noStrike">
                <a:latin typeface="Arial"/>
              </a:rPr>
              <a:t>the notes </a:t>
            </a:r>
            <a:r>
              <a:rPr b="0" lang="de-DE" sz="2000" spc="-1" strike="noStrike">
                <a:latin typeface="Arial"/>
              </a:rPr>
              <a:t>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AAB67CA-36E7-45A5-BF13-A22122B1375D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 idx="32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D7BF617-7300-4B4B-B63A-80B169E8E20D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36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Folie </a:t>
            </a:r>
            <a:fld id="{FD807312-3C78-49FC-A23A-D66E49BA66BE}" type="slidenum">
              <a:rPr b="0" lang="en-US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sldNum" idx="37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Folie </a:t>
            </a:r>
            <a:fld id="{12272F78-2708-4FC2-A7C1-AF913C76579F}" type="slidenum">
              <a:rPr b="0" lang="en-US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sldNum" idx="33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Folie </a:t>
            </a:r>
            <a:fld id="{C2A719D2-948A-4EA0-95EF-6FE296051600}" type="slidenum">
              <a:rPr b="0" lang="en-US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34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Folie </a:t>
            </a:r>
            <a:fld id="{7F66BE42-C94A-42F8-8F5D-88C2408C8792}" type="slidenum">
              <a:rPr b="0" lang="en-US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Folie </a:t>
            </a:r>
            <a:fld id="{DAFAB654-782A-44A3-97FE-C840D23AFFF2}" type="slidenum">
              <a:rPr b="0" lang="en-US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E63C6-D375-49D0-B9E3-9D55F666EC5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E0AD17-D148-4BEB-BC02-7CA594C2409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315862-F73E-435A-A92F-9F4CA2839C3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F78911-17FC-41F6-BE63-CEA433D1200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FC628-000A-4CF9-9FB4-D920702C4DA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CAEA4-42EF-4F4F-9DDA-74B0A0828AB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CAC7DB-53EC-4213-BDE6-675AEFA3695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53A72D-7290-4D28-9AA3-41B524ACABF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CBE38-880C-426B-AE44-A645F8F7BF4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218C51-1CDB-40C3-A82F-85284268179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206BFF-57D9-4245-AFD8-768E3417D18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331AA-25BF-4E26-82C8-BD3EA21744D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E309C4-5093-4747-BE07-4DD19E484D9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CE6681-330A-424B-A814-8789BCB9353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E32B7E-AB0D-45D7-9518-CBA12E0FCA9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49F825-E63A-4CCE-899C-9CA9AC78D44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A61897-B5D1-44B7-9AD0-1B6ED3C367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4A05DB-691E-4544-B0ED-B410F05E7ED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17FF3B-3CF3-4B41-B182-83FF83370E9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FD7900-8C7C-4130-B9B5-59881AE5283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1DA8C6-F1F3-448B-9F71-1D7C92045F5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013474-88B5-49A4-91B7-5E31BFB3FD1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17A070-56A2-43B4-865E-DF141C244CD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3A398D-8A37-4982-92B7-DB7906B66B8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213048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46a0"/>
                </a:solidFill>
                <a:latin typeface="Arial"/>
              </a:rPr>
              <a:t>Masterti</a:t>
            </a:r>
            <a:r>
              <a:rPr b="1" lang="de-DE" sz="2800" spc="-1" strike="noStrike">
                <a:solidFill>
                  <a:srgbClr val="0046a0"/>
                </a:solidFill>
                <a:latin typeface="Arial"/>
              </a:rPr>
              <a:t>telform</a:t>
            </a:r>
            <a:r>
              <a:rPr b="1" lang="de-DE" sz="2800" spc="-1" strike="noStrike">
                <a:solidFill>
                  <a:srgbClr val="0046a0"/>
                </a:solidFill>
                <a:latin typeface="Arial"/>
              </a:rPr>
              <a:t>at </a:t>
            </a:r>
            <a:r>
              <a:rPr b="1" lang="de-DE" sz="2800" spc="-1" strike="noStrike">
                <a:solidFill>
                  <a:srgbClr val="0046a0"/>
                </a:solidFill>
                <a:latin typeface="Arial"/>
              </a:rPr>
              <a:t>bearbeit</a:t>
            </a:r>
            <a:r>
              <a:rPr b="1" lang="de-DE" sz="2800" spc="-1" strike="noStrike">
                <a:solidFill>
                  <a:srgbClr val="0046a0"/>
                </a:solidFill>
                <a:latin typeface="Arial"/>
              </a:rPr>
              <a:t>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Mastertit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elformat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bearbeite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712800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43676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84C29827-AED1-4C2B-AAF2-C2F18E8E52A7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Mastertit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elformat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bearbeite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712800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436760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0B0F639-B4ED-479A-B2AE-07F8431CEBE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hyperlink" Target="https://www.ericasynths.lv/shop/diy-kits-1/edu-diy-vco/" TargetMode="External"/><Relationship Id="rId3" Type="http://schemas.openxmlformats.org/officeDocument/2006/relationships/hyperlink" Target="https://www.ericasynths.lv/shop/diy-kits-1/edu-diy-mixer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46a0"/>
                </a:solidFill>
                <a:latin typeface="ArialMT"/>
              </a:rPr>
              <a:t>Leiterplatte als Musikinstrument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72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</a:rPr>
              <a:t>Viktor Dilman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9680" cy="130968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8840" cy="196884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3.2  Rapid-Prototyping mit Fusion360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BEE8871C-E824-4352-8106-BEACB8B541CC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6080" cy="320328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4754880" y="2445840"/>
            <a:ext cx="3794760" cy="32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640" cy="136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Bestehen noch Fragen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4B11037F-1466-4AAC-9E66-5759C372E5E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Quellen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[1] Lindemann, U.: Handbuch Produktentwicklung. München: Carl Hanser Verlag, 2016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hlinkClick r:id="rId1"/>
              </a:rPr>
              <a:t>https://www.ericasynths.lv/shop/diy-kits-1/mki-x-esedu-diy-system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[3]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hlinkClick r:id="rId2"/>
              </a:rPr>
              <a:t>https://www.ericasynths.lv/shop/diy-kits-1/edu-diy-vco/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[4]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hlinkClick r:id="rId3"/>
              </a:rPr>
              <a:t>https://www.ericasynths.lv/shop/diy-kits-1/edu-diy-mixer/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33C900E-0990-4A54-8565-724B73AAD5E9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X. Oszillator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nhaltsplatzhalter 3" descr=""/>
          <p:cNvPicPr/>
          <p:nvPr/>
        </p:nvPicPr>
        <p:blipFill>
          <a:blip r:embed="rId1"/>
          <a:stretch/>
        </p:blipFill>
        <p:spPr>
          <a:xfrm>
            <a:off x="4631400" y="1787760"/>
            <a:ext cx="4269240" cy="2678760"/>
          </a:xfrm>
          <a:prstGeom prst="rect">
            <a:avLst/>
          </a:prstGeom>
          <a:ln w="9525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3575248-1CDE-4834-A8F5-E17F241D56EF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76" name="Grafik 2" descr=""/>
          <p:cNvPicPr/>
          <p:nvPr/>
        </p:nvPicPr>
        <p:blipFill>
          <a:blip r:embed="rId2"/>
          <a:stretch/>
        </p:blipFill>
        <p:spPr>
          <a:xfrm>
            <a:off x="611640" y="1571400"/>
            <a:ext cx="4250520" cy="31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Agenda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720" cy="453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Projektvorstellung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Grundlegende Prizipien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Oszillatorschaltung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VCO/LFO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AFF2A82-70DE-4654-9C22-6948D423C0C5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1. Projektvorstellung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560" cy="515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Titel: Entwicklung eines modularen Synthesizers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Ziel: Erzeugung von Tönen auf elektronischem Wege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Motivation: Erweiterung des Kenntnisstands bezüglich analoger Schaltungstechnik und Leiterplattendesign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</a:t>
            </a: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9930D1C5-CA46-4FA4-9D77-5B743013BB7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3" name="Grafik 6" descr=""/>
          <p:cNvPicPr/>
          <p:nvPr/>
        </p:nvPicPr>
        <p:blipFill>
          <a:blip r:embed="rId1"/>
          <a:srcRect l="8334" t="31981" r="7331" b="28008"/>
          <a:stretch/>
        </p:blipFill>
        <p:spPr>
          <a:xfrm>
            <a:off x="395640" y="2878200"/>
            <a:ext cx="7922880" cy="2505240"/>
          </a:xfrm>
          <a:prstGeom prst="rect">
            <a:avLst/>
          </a:prstGeom>
          <a:ln w="0">
            <a:noFill/>
          </a:ln>
        </p:spPr>
      </p:pic>
      <p:sp>
        <p:nvSpPr>
          <p:cNvPr id="164" name="Textfeld 7"/>
          <p:cNvSpPr/>
          <p:nvPr/>
        </p:nvSpPr>
        <p:spPr>
          <a:xfrm>
            <a:off x="397800" y="5469480"/>
            <a:ext cx="792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</a:rPr>
              <a:t>Abb. 1.: Beispielfoto eines modularen Synthesizers [2] 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65" name="Grafik 8" descr="Gruppenbrainstorming Silhouette"/>
          <p:cNvPicPr/>
          <p:nvPr/>
        </p:nvPicPr>
        <p:blipFill>
          <a:blip r:embed="rId2"/>
          <a:stretch/>
        </p:blipFill>
        <p:spPr>
          <a:xfrm>
            <a:off x="4572360" y="6217920"/>
            <a:ext cx="642960" cy="642960"/>
          </a:xfrm>
          <a:prstGeom prst="rect">
            <a:avLst/>
          </a:prstGeom>
          <a:ln w="0">
            <a:noFill/>
          </a:ln>
        </p:spPr>
      </p:pic>
      <p:pic>
        <p:nvPicPr>
          <p:cNvPr id="166" name="Grafik 9" descr="Prioritäten Silhouette"/>
          <p:cNvPicPr/>
          <p:nvPr/>
        </p:nvPicPr>
        <p:blipFill>
          <a:blip r:embed="rId3"/>
          <a:stretch/>
        </p:blipFill>
        <p:spPr>
          <a:xfrm>
            <a:off x="5193360" y="6217920"/>
            <a:ext cx="636840" cy="636840"/>
          </a:xfrm>
          <a:prstGeom prst="rect">
            <a:avLst/>
          </a:prstGeom>
          <a:ln w="0">
            <a:noFill/>
          </a:ln>
        </p:spPr>
      </p:pic>
      <p:pic>
        <p:nvPicPr>
          <p:cNvPr id="167" name="Grafik 10" descr="Hierarchie Silhouette"/>
          <p:cNvPicPr/>
          <p:nvPr/>
        </p:nvPicPr>
        <p:blipFill>
          <a:blip r:embed="rId4"/>
          <a:stretch/>
        </p:blipFill>
        <p:spPr>
          <a:xfrm>
            <a:off x="5936400" y="6217920"/>
            <a:ext cx="636840" cy="636840"/>
          </a:xfrm>
          <a:prstGeom prst="rect">
            <a:avLst/>
          </a:prstGeom>
          <a:ln w="0">
            <a:noFill/>
          </a:ln>
        </p:spPr>
      </p:pic>
      <p:pic>
        <p:nvPicPr>
          <p:cNvPr id="168" name="Grafik 11" descr="Playbook Silhouette"/>
          <p:cNvPicPr/>
          <p:nvPr/>
        </p:nvPicPr>
        <p:blipFill>
          <a:blip r:embed="rId5"/>
          <a:stretch/>
        </p:blipFill>
        <p:spPr>
          <a:xfrm>
            <a:off x="6573600" y="6217920"/>
            <a:ext cx="636840" cy="6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2. Produktarchitektur: Synthesizer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2" name="Textfeld 5"/>
          <p:cNvSpPr/>
          <p:nvPr/>
        </p:nvSpPr>
        <p:spPr>
          <a:xfrm>
            <a:off x="74520" y="3354840"/>
            <a:ext cx="126324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Textfeld 6"/>
          <p:cNvSpPr/>
          <p:nvPr/>
        </p:nvSpPr>
        <p:spPr>
          <a:xfrm>
            <a:off x="35640" y="1150920"/>
            <a:ext cx="4292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4" name="Textfeld 7"/>
          <p:cNvSpPr/>
          <p:nvPr/>
        </p:nvSpPr>
        <p:spPr>
          <a:xfrm>
            <a:off x="4316400" y="1150920"/>
            <a:ext cx="4638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5" name="Textfeld 10"/>
          <p:cNvSpPr/>
          <p:nvPr/>
        </p:nvSpPr>
        <p:spPr>
          <a:xfrm>
            <a:off x="1614240" y="2155680"/>
            <a:ext cx="13719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1"/>
          <p:cNvSpPr/>
          <p:nvPr/>
        </p:nvSpPr>
        <p:spPr>
          <a:xfrm>
            <a:off x="3212280" y="397584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4"/>
          <p:cNvSpPr/>
          <p:nvPr/>
        </p:nvSpPr>
        <p:spPr>
          <a:xfrm>
            <a:off x="3235680" y="559476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6"/>
          <p:cNvSpPr/>
          <p:nvPr/>
        </p:nvSpPr>
        <p:spPr>
          <a:xfrm>
            <a:off x="6148800" y="2133000"/>
            <a:ext cx="16070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17"/>
          <p:cNvSpPr/>
          <p:nvPr/>
        </p:nvSpPr>
        <p:spPr>
          <a:xfrm>
            <a:off x="6101280" y="5509080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19"/>
          <p:cNvSpPr/>
          <p:nvPr/>
        </p:nvSpPr>
        <p:spPr>
          <a:xfrm>
            <a:off x="6127560" y="5118480"/>
            <a:ext cx="16369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2"/>
          <p:cNvSpPr/>
          <p:nvPr/>
        </p:nvSpPr>
        <p:spPr>
          <a:xfrm>
            <a:off x="6114600" y="4087080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24"/>
          <p:cNvSpPr/>
          <p:nvPr/>
        </p:nvSpPr>
        <p:spPr>
          <a:xfrm>
            <a:off x="4411440" y="397728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25"/>
          <p:cNvSpPr/>
          <p:nvPr/>
        </p:nvSpPr>
        <p:spPr>
          <a:xfrm>
            <a:off x="4411440" y="4376520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0"/>
          <p:cNvSpPr/>
          <p:nvPr/>
        </p:nvSpPr>
        <p:spPr>
          <a:xfrm>
            <a:off x="3235680" y="242100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2"/>
          <p:cNvSpPr/>
          <p:nvPr/>
        </p:nvSpPr>
        <p:spPr>
          <a:xfrm>
            <a:off x="3235680" y="206100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35"/>
          <p:cNvSpPr/>
          <p:nvPr/>
        </p:nvSpPr>
        <p:spPr>
          <a:xfrm>
            <a:off x="4420440" y="2421000"/>
            <a:ext cx="15346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36"/>
          <p:cNvSpPr/>
          <p:nvPr/>
        </p:nvSpPr>
        <p:spPr>
          <a:xfrm>
            <a:off x="4411440" y="20556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1"/>
          <p:cNvSpPr/>
          <p:nvPr/>
        </p:nvSpPr>
        <p:spPr>
          <a:xfrm>
            <a:off x="1580400" y="3447360"/>
            <a:ext cx="1374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2"/>
          <p:cNvSpPr/>
          <p:nvPr/>
        </p:nvSpPr>
        <p:spPr>
          <a:xfrm>
            <a:off x="4420440" y="4722120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43"/>
          <p:cNvSpPr/>
          <p:nvPr/>
        </p:nvSpPr>
        <p:spPr>
          <a:xfrm>
            <a:off x="6127560" y="4718160"/>
            <a:ext cx="16495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44"/>
          <p:cNvSpPr/>
          <p:nvPr/>
        </p:nvSpPr>
        <p:spPr>
          <a:xfrm>
            <a:off x="1634040" y="5220000"/>
            <a:ext cx="1359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0"/>
          <p:cNvSpPr/>
          <p:nvPr/>
        </p:nvSpPr>
        <p:spPr>
          <a:xfrm>
            <a:off x="4398840" y="560016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Textfeld 51"/>
          <p:cNvSpPr/>
          <p:nvPr/>
        </p:nvSpPr>
        <p:spPr>
          <a:xfrm>
            <a:off x="3225240" y="5122080"/>
            <a:ext cx="972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4" name="Textfeld 54"/>
          <p:cNvSpPr/>
          <p:nvPr/>
        </p:nvSpPr>
        <p:spPr>
          <a:xfrm>
            <a:off x="4399920" y="5117040"/>
            <a:ext cx="1551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5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70"/>
          <p:cNvSpPr/>
          <p:nvPr/>
        </p:nvSpPr>
        <p:spPr>
          <a:xfrm>
            <a:off x="1337760" y="3677760"/>
            <a:ext cx="24264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71"/>
          <p:cNvSpPr/>
          <p:nvPr/>
        </p:nvSpPr>
        <p:spPr>
          <a:xfrm>
            <a:off x="1337760" y="3677760"/>
            <a:ext cx="295920" cy="1773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89"/>
          <p:cNvSpPr/>
          <p:nvPr/>
        </p:nvSpPr>
        <p:spPr>
          <a:xfrm>
            <a:off x="2955240" y="3677760"/>
            <a:ext cx="25668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95"/>
          <p:cNvSpPr/>
          <p:nvPr/>
        </p:nvSpPr>
        <p:spPr>
          <a:xfrm>
            <a:off x="2993760" y="547776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99"/>
          <p:cNvSpPr/>
          <p:nvPr/>
        </p:nvSpPr>
        <p:spPr>
          <a:xfrm flipV="1">
            <a:off x="2993760" y="526032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17"/>
          <p:cNvSpPr/>
          <p:nvPr/>
        </p:nvSpPr>
        <p:spPr>
          <a:xfrm>
            <a:off x="5945400" y="411552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0"/>
          <p:cNvSpPr/>
          <p:nvPr/>
        </p:nvSpPr>
        <p:spPr>
          <a:xfrm flipV="1">
            <a:off x="5954400" y="431748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3"/>
          <p:cNvSpPr/>
          <p:nvPr/>
        </p:nvSpPr>
        <p:spPr>
          <a:xfrm flipV="1">
            <a:off x="5963400" y="485964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26"/>
          <p:cNvSpPr/>
          <p:nvPr/>
        </p:nvSpPr>
        <p:spPr>
          <a:xfrm>
            <a:off x="5952240" y="525564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29"/>
          <p:cNvSpPr/>
          <p:nvPr/>
        </p:nvSpPr>
        <p:spPr>
          <a:xfrm>
            <a:off x="5933160" y="5738760"/>
            <a:ext cx="16776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32"/>
          <p:cNvSpPr/>
          <p:nvPr/>
        </p:nvSpPr>
        <p:spPr>
          <a:xfrm>
            <a:off x="4199040" y="573336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35"/>
          <p:cNvSpPr/>
          <p:nvPr/>
        </p:nvSpPr>
        <p:spPr>
          <a:xfrm flipV="1">
            <a:off x="4199040" y="525564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41"/>
          <p:cNvSpPr/>
          <p:nvPr/>
        </p:nvSpPr>
        <p:spPr>
          <a:xfrm>
            <a:off x="4186800" y="4114440"/>
            <a:ext cx="22428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erade Verbindung 144"/>
          <p:cNvSpPr/>
          <p:nvPr/>
        </p:nvSpPr>
        <p:spPr>
          <a:xfrm>
            <a:off x="4186800" y="4114440"/>
            <a:ext cx="224280" cy="400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feld 299"/>
          <p:cNvSpPr/>
          <p:nvPr/>
        </p:nvSpPr>
        <p:spPr>
          <a:xfrm>
            <a:off x="8036280" y="3889440"/>
            <a:ext cx="9946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8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06"/>
          <p:cNvSpPr/>
          <p:nvPr/>
        </p:nvSpPr>
        <p:spPr>
          <a:xfrm flipH="1">
            <a:off x="7751880" y="4027680"/>
            <a:ext cx="284040" cy="289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09"/>
          <p:cNvSpPr/>
          <p:nvPr/>
        </p:nvSpPr>
        <p:spPr>
          <a:xfrm flipH="1">
            <a:off x="7777440" y="4027680"/>
            <a:ext cx="258480" cy="83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erade Verbindung 312"/>
          <p:cNvSpPr/>
          <p:nvPr/>
        </p:nvSpPr>
        <p:spPr>
          <a:xfrm flipH="1">
            <a:off x="7764480" y="4027680"/>
            <a:ext cx="271440" cy="1229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erade Verbindung 315"/>
          <p:cNvSpPr/>
          <p:nvPr/>
        </p:nvSpPr>
        <p:spPr>
          <a:xfrm flipH="1">
            <a:off x="7738200" y="4027680"/>
            <a:ext cx="297720" cy="171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erade Verbindung 352"/>
          <p:cNvSpPr/>
          <p:nvPr/>
        </p:nvSpPr>
        <p:spPr>
          <a:xfrm>
            <a:off x="4186800" y="4114440"/>
            <a:ext cx="233280" cy="745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Grafik 67" descr="Gruppenbrainstorming Silhouette"/>
          <p:cNvPicPr/>
          <p:nvPr/>
        </p:nvPicPr>
        <p:blipFill>
          <a:blip r:embed="rId1"/>
          <a:stretch/>
        </p:blipFill>
        <p:spPr>
          <a:xfrm>
            <a:off x="4572360" y="6217920"/>
            <a:ext cx="642960" cy="642960"/>
          </a:xfrm>
          <a:prstGeom prst="rect">
            <a:avLst/>
          </a:prstGeom>
          <a:ln w="0">
            <a:noFill/>
          </a:ln>
        </p:spPr>
      </p:pic>
      <p:pic>
        <p:nvPicPr>
          <p:cNvPr id="225" name="Grafik 69" descr="Prioritäten Silhouette"/>
          <p:cNvPicPr/>
          <p:nvPr/>
        </p:nvPicPr>
        <p:blipFill>
          <a:blip r:embed="rId2"/>
          <a:stretch/>
        </p:blipFill>
        <p:spPr>
          <a:xfrm>
            <a:off x="5193360" y="6217920"/>
            <a:ext cx="636840" cy="63684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72" descr="Hierarchie Silhouette"/>
          <p:cNvPicPr/>
          <p:nvPr/>
        </p:nvPicPr>
        <p:blipFill>
          <a:blip r:embed="rId3"/>
          <a:stretch/>
        </p:blipFill>
        <p:spPr>
          <a:xfrm>
            <a:off x="5936400" y="6217920"/>
            <a:ext cx="636840" cy="636840"/>
          </a:xfrm>
          <a:prstGeom prst="rect">
            <a:avLst/>
          </a:prstGeom>
          <a:ln w="0">
            <a:noFill/>
          </a:ln>
        </p:spPr>
      </p:pic>
      <p:pic>
        <p:nvPicPr>
          <p:cNvPr id="227" name="Grafik 73" descr="Playbook Silhouette"/>
          <p:cNvPicPr/>
          <p:nvPr/>
        </p:nvPicPr>
        <p:blipFill>
          <a:blip r:embed="rId4"/>
          <a:stretch/>
        </p:blipFill>
        <p:spPr>
          <a:xfrm>
            <a:off x="6573600" y="6217920"/>
            <a:ext cx="636840" cy="636840"/>
          </a:xfrm>
          <a:prstGeom prst="rect">
            <a:avLst/>
          </a:prstGeom>
          <a:ln w="0">
            <a:noFill/>
          </a:ln>
        </p:spPr>
      </p:pic>
      <p:sp>
        <p:nvSpPr>
          <p:cNvPr id="228" name="Textfeld 76"/>
          <p:cNvSpPr/>
          <p:nvPr/>
        </p:nvSpPr>
        <p:spPr>
          <a:xfrm>
            <a:off x="4402080" y="3539520"/>
            <a:ext cx="1561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Hüllkurvengenerator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9" name="Textfeld 96"/>
          <p:cNvSpPr/>
          <p:nvPr/>
        </p:nvSpPr>
        <p:spPr>
          <a:xfrm>
            <a:off x="6102720" y="3355560"/>
            <a:ext cx="164880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ADSR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(Attack, Decay, Sustain, Release)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0" name="Gerade Verbindung 97"/>
          <p:cNvSpPr/>
          <p:nvPr/>
        </p:nvSpPr>
        <p:spPr>
          <a:xfrm>
            <a:off x="5963760" y="3677760"/>
            <a:ext cx="13896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erade Verbindung 104"/>
          <p:cNvSpPr/>
          <p:nvPr/>
        </p:nvSpPr>
        <p:spPr>
          <a:xfrm flipH="1" flipV="1">
            <a:off x="7751880" y="3678480"/>
            <a:ext cx="284040" cy="349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feld 134"/>
          <p:cNvSpPr/>
          <p:nvPr/>
        </p:nvSpPr>
        <p:spPr>
          <a:xfrm>
            <a:off x="3221640" y="288216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3" name="Textfeld 136"/>
          <p:cNvSpPr/>
          <p:nvPr/>
        </p:nvSpPr>
        <p:spPr>
          <a:xfrm>
            <a:off x="4411440" y="2882160"/>
            <a:ext cx="1531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4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feld 143"/>
          <p:cNvSpPr/>
          <p:nvPr/>
        </p:nvSpPr>
        <p:spPr>
          <a:xfrm>
            <a:off x="6125760" y="2790000"/>
            <a:ext cx="16124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6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erade Verbindung 287"/>
          <p:cNvSpPr/>
          <p:nvPr/>
        </p:nvSpPr>
        <p:spPr>
          <a:xfrm flipV="1">
            <a:off x="4186800" y="3677760"/>
            <a:ext cx="21528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4.1  Low Frequency Oszillator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166400" y="1211400"/>
            <a:ext cx="6948720" cy="47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4.2  Low Frequency Oszillator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71BFB0C5-C5F1-4390-B270-4094115838A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5.1  Sequenzer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855C9207-DA1E-43C6-A97A-EC96982697C3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940680" y="1031040"/>
            <a:ext cx="7269480" cy="49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5.  Sequenzer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4CF7DA7D-4D57-4B2E-82E6-FE91BD5D5CE3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331280" y="1145880"/>
            <a:ext cx="6503400" cy="47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573480" y="1371600"/>
            <a:ext cx="4455720" cy="91404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3954600" y="2529360"/>
            <a:ext cx="4732200" cy="34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6</TotalTime>
  <Application>LibreOffice/7.3.7.2$Linux_X86_64 LibreOffice_project/30$Build-2</Application>
  <AppVersion>15.0000</AppVersion>
  <Words>354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2022-12-12T19:02:34Z</dcterms:modified>
  <cp:revision>27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Overheadfolien</vt:lpwstr>
  </property>
  <property fmtid="{D5CDD505-2E9C-101B-9397-08002B2CF9AE}" pid="4" name="Slides">
    <vt:i4>8</vt:i4>
  </property>
</Properties>
</file>