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9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8.jpeg" ContentType="image/jpe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6723063" cy="9852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EAC528D-6A0D-4F60-BD87-70821E9B90A8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F4360DBC-F7F9-4E9C-B2F7-E66E680176BC}" type="slidenum"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7E452B1B-FCE3-46C0-8A93-117E02D8B3D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4C42C0B-6A2D-4DF5-B25E-4BE6E1A5B9D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sldNum" idx="41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383A25D0-1D27-45AF-9D6F-516F9538B61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747070A3-3D0D-4B49-BEE0-784FA2ED3CD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61B67C62-1CE0-4FC1-81C4-811EB68A110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8C717E4F-D1FB-4513-A0A0-BFF1EEAC523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1DE67-2F0F-46A6-A593-52A1DE757CC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647B08-85A1-4717-84DC-94724BE9572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475562-4BA2-4FA9-8073-152F6494DC8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7271FB-C5C2-404F-BB8D-4408CE487A0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E40E0-1C7F-46B2-8D8A-50721A9D21F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36B527-D88C-45A5-B879-70C4047D059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4D959B-58C8-4F04-91CC-87852114EFB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EEDBE-4307-41F5-919F-50A13C412DF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F82073-7AE8-445E-8FB2-FCC817B78C6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833106-BCD3-4C87-8515-E363A4494D8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6BA78-8FD4-454C-B4D5-BBEBD5984B7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B2902-FA92-406E-ADC2-6C10F636692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71DFEF-C345-4212-A3FA-4892E0E5A629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7082F2-FC40-4216-99B7-9D9246C5E04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EC7D303-193C-482D-B4BE-D66DADBFCDC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1E0755-821E-4895-AE38-93085F7B321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04707C9-7D7B-4BA8-9033-5693466C835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B035F83-E46F-4355-AC9E-6CF9C781B64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5452FC-45AA-40C2-9134-BA94070EEBD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1CC997F-1ABE-4AE2-B0D2-0A95B778BC21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A344F0-E7CC-4E86-B4CF-90653ADAEC7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8897560-64FF-472B-B628-BB7F569E5DA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C5B902-7DB5-4517-AF51-87CF07B1EFF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3DFBAD7-8E11-4346-89E4-F61A1A2052F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8" hidden="1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265" hidden="1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Grafik 10" descr=""/>
          <p:cNvPicPr/>
          <p:nvPr/>
        </p:nvPicPr>
        <p:blipFill>
          <a:blip r:embed="rId3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00FD39-6AAC-4C44-8DC2-07F7BD85606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30D41-F74F-4565-A091-9FF05D659D0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hyperlink" Target="https://www.ericasynths.lv/shop/diy-kits-1/edu-diy-vco/" TargetMode="External"/><Relationship Id="rId3" Type="http://schemas.openxmlformats.org/officeDocument/2006/relationships/hyperlink" Target="https://www.ericasynths.lv/shop/diy-kits-1/edu-diy-mixer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36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36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1"/>
          <a:stretch/>
        </p:blipFill>
        <p:spPr>
          <a:xfrm>
            <a:off x="705600" y="2118960"/>
            <a:ext cx="1309320" cy="130932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2"/>
          <a:stretch/>
        </p:blipFill>
        <p:spPr>
          <a:xfrm>
            <a:off x="957240" y="3092400"/>
            <a:ext cx="1968480" cy="196848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3"/>
          <a:stretch/>
        </p:blipFill>
        <p:spPr>
          <a:xfrm>
            <a:off x="2084760" y="2316960"/>
            <a:ext cx="91368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Rapid-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Prototypi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ng mit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</a:t>
            </a: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4B11BF7-E626-4B07-8F9B-43CD459B30E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02" name="Grafik 262" descr=""/>
          <p:cNvPicPr/>
          <p:nvPr/>
        </p:nvPicPr>
        <p:blipFill>
          <a:blip r:embed="rId1"/>
          <a:stretch/>
        </p:blipFill>
        <p:spPr>
          <a:xfrm>
            <a:off x="525600" y="1074240"/>
            <a:ext cx="4275720" cy="3202920"/>
          </a:xfrm>
          <a:prstGeom prst="rect">
            <a:avLst/>
          </a:prstGeom>
          <a:ln w="0">
            <a:noFill/>
          </a:ln>
        </p:spPr>
      </p:pic>
      <p:pic>
        <p:nvPicPr>
          <p:cNvPr id="303" name="Grafik 263" descr=""/>
          <p:cNvPicPr/>
          <p:nvPr/>
        </p:nvPicPr>
        <p:blipFill>
          <a:blip r:embed="rId2"/>
          <a:stretch/>
        </p:blipFill>
        <p:spPr>
          <a:xfrm>
            <a:off x="5029200" y="2466000"/>
            <a:ext cx="3794400" cy="320328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 flipH="1" rot="16200000">
            <a:off x="5144760" y="1324080"/>
            <a:ext cx="911160" cy="1143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Textfeld 18"/>
          <p:cNvSpPr/>
          <p:nvPr/>
        </p:nvSpPr>
        <p:spPr>
          <a:xfrm>
            <a:off x="914400" y="438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07" name="Textfeld 20"/>
          <p:cNvSpPr/>
          <p:nvPr/>
        </p:nvSpPr>
        <p:spPr>
          <a:xfrm>
            <a:off x="5257800" y="582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Rapi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d-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Prot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otypi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ng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mit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Fusi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on36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C4E51DF-A6CA-403B-BDFF-26A87B70FDA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1" name="PlaceHolder 8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Dilman, 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1636200" y="1577880"/>
            <a:ext cx="5943600" cy="3724920"/>
          </a:xfrm>
          <a:prstGeom prst="rect">
            <a:avLst/>
          </a:prstGeom>
          <a:ln w="0">
            <a:noFill/>
          </a:ln>
        </p:spPr>
      </p:pic>
      <p:sp>
        <p:nvSpPr>
          <p:cNvPr id="313" name="Textfeld 23"/>
          <p:cNvSpPr/>
          <p:nvPr/>
        </p:nvSpPr>
        <p:spPr>
          <a:xfrm>
            <a:off x="3310200" y="5467320"/>
            <a:ext cx="24642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11: Moodle-Kurs des CWS [4]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280" cy="136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5951407-5596-4928-8029-A93900BF202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7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280" cy="515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1"/>
              </a:rPr>
              <a:t>https://www.ericasynths.lv/shop/diy-kits-1/mki-x-esedu-diy-system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2"/>
              </a:rPr>
              <a:t>https://www.ericasynths.lv/shop/diy-kits-1/edu-diy-vco/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3"/>
              </a:rPr>
              <a:t>https://www.ericasynths.lv/shop/diy-kits-1/edu-diy-mixer/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</a:rPr>
              <a:t>https://elearning.ohmportal.de/course/view.php?id=10566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83DC024-9509-46DC-9CDE-15B4829BE3B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nhaltsplatzhalter 3" descr=""/>
          <p:cNvPicPr/>
          <p:nvPr/>
        </p:nvPicPr>
        <p:blipFill>
          <a:blip r:embed="rId1"/>
          <a:stretch/>
        </p:blipFill>
        <p:spPr>
          <a:xfrm>
            <a:off x="4631400" y="1787760"/>
            <a:ext cx="4268880" cy="2678400"/>
          </a:xfrm>
          <a:prstGeom prst="rect">
            <a:avLst/>
          </a:prstGeom>
          <a:ln w="9525"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C7698CE-7670-434B-9DDE-0CC1C7122B4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27" name="Grafik 2" descr=""/>
          <p:cNvPicPr/>
          <p:nvPr/>
        </p:nvPicPr>
        <p:blipFill>
          <a:blip r:embed="rId2"/>
          <a:stretch/>
        </p:blipFill>
        <p:spPr>
          <a:xfrm>
            <a:off x="611640" y="1571400"/>
            <a:ext cx="4250160" cy="311112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A29CE2A-60CF-4EC5-A286-75A0285D413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32" name="PlaceHolder 12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Dilman, 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4800600" y="1143000"/>
            <a:ext cx="3084120" cy="462636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685800" y="1111320"/>
            <a:ext cx="3084120" cy="46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0CE58DA-5795-45C0-A36F-C2291710195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38" name="PlaceHolder 16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Dilman, 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rcRect l="2011" t="3214" r="2987" b="3886"/>
          <a:stretch/>
        </p:blipFill>
        <p:spPr>
          <a:xfrm>
            <a:off x="1177560" y="1001160"/>
            <a:ext cx="6805080" cy="504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8F58E54-FDF5-43B6-940C-0A9E535AA47B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3" name="PlaceHolder 20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LPDES –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Viktor Dilman,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rcRect l="66" t="156" r="66" b="75"/>
          <a:stretch/>
        </p:blipFill>
        <p:spPr>
          <a:xfrm>
            <a:off x="914400" y="1097280"/>
            <a:ext cx="7314840" cy="49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360" cy="453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4DF43AA-F7D4-4D0C-A9BB-D14134569F2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200" cy="515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Schaltungstechnik und Leiterplattendesign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1ED119E-05A2-492E-AF19-9F93477EF2C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64" name="Grafik 6" descr=""/>
          <p:cNvPicPr/>
          <p:nvPr/>
        </p:nvPicPr>
        <p:blipFill>
          <a:blip r:embed="rId1"/>
          <a:srcRect l="8334" t="31978" r="7331" b="28005"/>
          <a:stretch/>
        </p:blipFill>
        <p:spPr>
          <a:xfrm>
            <a:off x="395640" y="2878200"/>
            <a:ext cx="7922520" cy="250488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200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A3FF431-A5C2-44F0-BB7E-C179AE1CACE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88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6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6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5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4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41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91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3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43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4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20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6C008CF-F27E-4063-B4DD-6FAAB1A91A2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480" cy="624600"/>
            <a:chOff x="519120" y="2876040"/>
            <a:chExt cx="1158480" cy="62460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480" cy="624600"/>
            <a:chOff x="2093040" y="2876040"/>
            <a:chExt cx="1158480" cy="62460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480" cy="624600"/>
            <a:chOff x="3666600" y="2876040"/>
            <a:chExt cx="1158480" cy="62460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480" cy="624600"/>
            <a:chOff x="5206320" y="2876040"/>
            <a:chExt cx="1158480" cy="62460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760" cy="624600"/>
            <a:chOff x="6777360" y="2876040"/>
            <a:chExt cx="1760760" cy="62460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7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7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480" cy="624600"/>
            <a:chOff x="4419720" y="4247280"/>
            <a:chExt cx="1158480" cy="62460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744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508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508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744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1"/>
          <a:stretch/>
        </p:blipFill>
        <p:spPr>
          <a:xfrm>
            <a:off x="6960240" y="1826280"/>
            <a:ext cx="1298520" cy="136188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500280"/>
            <a:ext cx="1540080" cy="746640"/>
            <a:chOff x="4251600" y="3500280"/>
            <a:chExt cx="1540080" cy="74664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680"/>
            <a:ext cx="1747080" cy="1054080"/>
            <a:chOff x="2672280" y="3505680"/>
            <a:chExt cx="1747080" cy="105408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5680"/>
              <a:ext cx="360" cy="105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195EEC6-0DB8-4CE8-834A-74169AF3BF0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68" name="Grafik 242" descr=""/>
          <p:cNvPicPr/>
          <p:nvPr/>
        </p:nvPicPr>
        <p:blipFill>
          <a:blip r:embed="rId1"/>
          <a:stretch/>
        </p:blipFill>
        <p:spPr>
          <a:xfrm>
            <a:off x="1117440" y="914400"/>
            <a:ext cx="6948360" cy="47692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800680"/>
            <a:ext cx="5486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Schaltplan des LFO aus Fusion 360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DFFD6E6-A956-44A2-80F6-7F49B8EC111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74" name="Textfeld 1"/>
          <p:cNvSpPr/>
          <p:nvPr/>
        </p:nvSpPr>
        <p:spPr>
          <a:xfrm>
            <a:off x="3832560" y="2727720"/>
            <a:ext cx="149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Layout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28600" y="1682280"/>
            <a:ext cx="4885200" cy="378108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5221800" y="2207520"/>
            <a:ext cx="3720240" cy="288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253800" y="5512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5257800" y="52293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14622A6-F6BA-4EC8-8A1F-87BE4907DB8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83" name="Grafik 257" descr=""/>
          <p:cNvPicPr/>
          <p:nvPr/>
        </p:nvPicPr>
        <p:blipFill>
          <a:blip r:embed="rId1"/>
          <a:srcRect l="0" t="4937" r="0" b="47526"/>
          <a:stretch/>
        </p:blipFill>
        <p:spPr>
          <a:xfrm>
            <a:off x="253800" y="908280"/>
            <a:ext cx="4455360" cy="91368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 descr=""/>
          <p:cNvPicPr/>
          <p:nvPr/>
        </p:nvPicPr>
        <p:blipFill>
          <a:blip r:embed="rId2"/>
          <a:srcRect l="702" t="0" r="0" b="0"/>
          <a:stretch/>
        </p:blipFill>
        <p:spPr>
          <a:xfrm>
            <a:off x="5120280" y="2217240"/>
            <a:ext cx="3612240" cy="26060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3"/>
          <a:srcRect l="0" t="0" r="0" b="31504"/>
          <a:stretch/>
        </p:blipFill>
        <p:spPr>
          <a:xfrm>
            <a:off x="464400" y="2778480"/>
            <a:ext cx="2327400" cy="283428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 flipH="1" rot="16200000">
            <a:off x="4988160" y="1033200"/>
            <a:ext cx="911160" cy="1143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935800" y="3863160"/>
            <a:ext cx="2057400" cy="64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8687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257800" y="5000760"/>
            <a:ext cx="32004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69800" y="5656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D823144-8E9D-408C-BC5B-D16916C1FA7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95" name="Textfeld 1"/>
          <p:cNvSpPr/>
          <p:nvPr/>
        </p:nvSpPr>
        <p:spPr>
          <a:xfrm>
            <a:off x="2823480" y="2572560"/>
            <a:ext cx="312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9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 rot="16176000">
            <a:off x="2398680" y="510840"/>
            <a:ext cx="4408200" cy="5425920"/>
          </a:xfrm>
          <a:prstGeom prst="rect">
            <a:avLst/>
          </a:prstGeom>
          <a:ln w="0">
            <a:noFill/>
          </a:ln>
        </p:spPr>
      </p:pic>
      <p:sp>
        <p:nvSpPr>
          <p:cNvPr id="298" name="Textfeld 15"/>
          <p:cNvSpPr/>
          <p:nvPr/>
        </p:nvSpPr>
        <p:spPr>
          <a:xfrm>
            <a:off x="2467800" y="4594680"/>
            <a:ext cx="457200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9</TotalTime>
  <Application>LibreOffice/7.3.7.2$Linux_X86_64 LibreOffice_project/30$Build-2</Application>
  <AppVersion>15.0000</AppVersion>
  <Words>559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2022-10-13T16:02:40Z</dcterms:created>
  <dc:creator>dilmanvi74631</dc:creator>
  <dc:description/>
  <dc:language>de-DE</dc:language>
  <cp:lastModifiedBy/>
  <cp:lastPrinted>2000-02-04T07:33:50Z</cp:lastPrinted>
  <dcterms:modified xsi:type="dcterms:W3CDTF">2022-12-16T17:22:33Z</dcterms:modified>
  <cp:revision>36</cp:revision>
  <dc:subject/>
  <dc:title>Produktarchitektur und -Strategien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14</vt:i4>
  </property>
</Properties>
</file>