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717" r:id="rId3"/>
    <p:sldId id="718" r:id="rId4"/>
    <p:sldId id="719" r:id="rId5"/>
    <p:sldId id="716" r:id="rId6"/>
    <p:sldId id="678" r:id="rId7"/>
    <p:sldId id="259" r:id="rId8"/>
    <p:sldId id="675" r:id="rId9"/>
    <p:sldId id="677" r:id="rId10"/>
    <p:sldId id="676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7"/>
    <p:restoredTop sz="94719"/>
  </p:normalViewPr>
  <p:slideViewPr>
    <p:cSldViewPr snapToGrid="0">
      <p:cViewPr varScale="1">
        <p:scale>
          <a:sx n="148" d="100"/>
          <a:sy n="148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3218-005D-874D-9F7D-58CC6E43FBB8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040-6A7F-5041-9ACF-86A1007C6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A096D-8BFA-690D-5710-F6B8D78A2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BEF13-AD9C-91E2-4736-4B4181E70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E357B-0EBA-9487-6E33-5695511A2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BD26-9110-D496-0776-F97E5BAC2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A0C8-F669-854F-BA2F-B9EF39DA91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838F-8E3A-01DB-C921-94BFCD3A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1EC3-B3B7-480F-1BC2-720D68B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95BB-8905-4930-90C3-7266A20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A3F6-6F24-BC50-F61D-75F9093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7303-0D56-9CEA-DAF9-55783AD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B726-91BE-64CC-DFD7-D02346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06AE-1704-5F50-613A-79722A00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495D-F94E-E9BD-E48A-A62BE86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AE0B-301C-7EC4-8C59-53FA5DF7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5F08-8495-3213-98B5-CA2F964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52B3-6AD6-5492-BE0B-191DF71A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5CEE-D01D-7E8B-37E4-717BD57E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1720-281F-4015-D24A-9214421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A474-A322-1167-6F75-24FB7B80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614-410E-3DDA-47D8-747C5B3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322-EC4A-5BC6-C213-BD215C4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4EEA-39A7-84EE-AED6-948A9670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C636-F731-D221-7CB5-5FCFAAD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F3EB-DF3F-8A11-C2A8-22A1E51D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289-75F7-1A63-2DF6-3C16F07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FDE-F948-7989-5819-C531AC3E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8D54-14C9-6DFE-B69F-0745E88F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7CA7-27E7-30CA-F362-0898EF0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FAC2-9E26-00B4-2459-584B6A3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5563-81E4-8EB4-AC08-D2E5C00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CF2-E3E7-9096-05A9-845DD86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081-02EA-A727-D3E7-635C26D7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47F0-B0EB-434D-6EF2-4BDF8C4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5992-B725-C084-08AE-E86AE408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3FEB-2EE8-B83B-12BC-0A8A7DC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E6DD-1F9C-AA8F-2487-F5C8CCA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1AD-EFDF-6EA4-3C36-F6F50AED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1CC5-4251-4805-BCCF-703D244B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E586-045B-66F4-2974-0337FDB9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BF7A-E1C7-26B7-8B91-B9591FFF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B895-6490-7FB1-55D1-A6578D15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E7D3-A88D-435F-D7DB-048DF2A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7620-7F45-4EB0-220A-C333D397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6B185-41FD-AE69-07EF-90BC4780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4A2-DEDE-303D-D025-8C581A4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E1E53-E9EB-4BB5-D276-CD37113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5FDC4-2C6B-09DA-059B-5A0218FA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8D04-283E-B3EE-9604-D14DCE1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CD9D9-65D0-619B-35CA-9E7CE854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DF9D-305F-F975-02D2-FCFE19F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4663-3480-5478-090E-37C9C012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486-41BE-FBD2-B780-2C58221F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89DB-B0A6-3E9A-F813-AFB626C3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50B22-AE01-85ED-FB44-819B21F3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AFD1-745B-1C89-8D7D-21A043B6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277EC-DB1F-4D8C-29DC-70E9D139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6CAA-D9AE-2E7E-67CC-7463C8FB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A6A-D81C-4544-5B66-40D88BF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9358F-AC5C-FFC2-CA1F-B6BEFFFEC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6DC2-8724-70EF-2247-839F8DD4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4CF-F78A-9BE6-01B1-27A36A93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3C18-3444-8E25-E9AD-128B54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98BE6-5AE4-7C0A-FAAD-062C4F5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1625-A60C-505E-2BD6-B027A94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74DB-7953-0D47-472E-117977AD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D124-C88C-E4B7-59D7-0CE8D6DA6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EF472-1EBA-624D-90BA-EF696E8617F5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FA60-A4A5-1786-CF82-113FEB34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CBA1-BAA1-CD25-C6C7-B57A5C0A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1269-23C5-4BC5-EDB7-FBC4925BB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HyperGCN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F24C-4BB3-BA2C-5A60-FDC09B1D7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B. Tseesuren</a:t>
            </a:r>
          </a:p>
          <a:p>
            <a:endParaRPr lang="en-GB" dirty="0"/>
          </a:p>
          <a:p>
            <a:r>
              <a:rPr lang="en-GB" dirty="0"/>
              <a:t>2024/08/30</a:t>
            </a:r>
          </a:p>
        </p:txBody>
      </p:sp>
    </p:spTree>
    <p:extLst>
      <p:ext uri="{BB962C8B-B14F-4D97-AF65-F5344CB8AC3E}">
        <p14:creationId xmlns:p14="http://schemas.microsoft.com/office/powerpoint/2010/main" val="9625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202311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54322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225357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2978741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2987093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3330347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2991439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3334693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15113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2719968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2822264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088219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54322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202313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2805495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1963717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179664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388940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2654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26669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1976648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2834352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143717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2673133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2493133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1976648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2673133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2549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2333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1413356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1413356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1976648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143717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008646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2373873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155460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4308302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3932907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148173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543226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543227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3446691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F2913-36DC-5ADA-4EB9-2E6FEA24E601}"/>
              </a:ext>
            </a:extLst>
          </p:cNvPr>
          <p:cNvSpPr txBox="1"/>
          <p:nvPr/>
        </p:nvSpPr>
        <p:spPr>
          <a:xfrm>
            <a:off x="1118756" y="4697786"/>
            <a:ext cx="1042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filling 0s, we can fill </a:t>
            </a:r>
            <a:r>
              <a:rPr lang="en-GB" b="1" dirty="0">
                <a:solidFill>
                  <a:srgbClr val="FF0000"/>
                </a:solidFill>
              </a:rPr>
              <a:t>Similarity score (with some threshold) </a:t>
            </a:r>
            <a:r>
              <a:rPr lang="en-GB" dirty="0"/>
              <a:t>between users &amp; between items.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1EA930-177A-D811-611C-33DE5FB356D4}"/>
              </a:ext>
            </a:extLst>
          </p:cNvPr>
          <p:cNvSpPr txBox="1"/>
          <p:nvPr/>
        </p:nvSpPr>
        <p:spPr>
          <a:xfrm>
            <a:off x="711397" y="5210459"/>
            <a:ext cx="1114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Similarities can be calculated based on the interactions or based on user &amp; item feature information.</a:t>
            </a:r>
          </a:p>
          <a:p>
            <a:pPr algn="ctr"/>
            <a:r>
              <a:rPr lang="en-GB" dirty="0"/>
              <a:t>For instance, we can use LLM for product description to create embeddings and then can calculate similarities.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Attention based model using similarity score &amp; Adaptive parameters in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18726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5683-0B44-9E1B-85D1-8C9E43E3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B106-BAD1-82FD-B501-40744328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Split data to train &amp; test (validation &amp; test)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Generate message passing edge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metrics</a:t>
            </a:r>
          </a:p>
        </p:txBody>
      </p:sp>
    </p:spTree>
    <p:extLst>
      <p:ext uri="{BB962C8B-B14F-4D97-AF65-F5344CB8AC3E}">
        <p14:creationId xmlns:p14="http://schemas.microsoft.com/office/powerpoint/2010/main" val="24562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6706-71BA-0E9B-9919-4E65DD26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6146-80F5-6C5E-C160-938430E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25967" cy="4351338"/>
          </a:xfrm>
        </p:spPr>
        <p:txBody>
          <a:bodyPr>
            <a:normAutofit/>
          </a:bodyPr>
          <a:lstStyle/>
          <a:p>
            <a:r>
              <a:rPr lang="en-GB" sz="1400" dirty="0"/>
              <a:t>Step 1: Load interaction log</a:t>
            </a:r>
          </a:p>
          <a:p>
            <a:r>
              <a:rPr lang="en-GB" sz="1400" dirty="0"/>
              <a:t>Step 2: Create User (U) &amp; Item (I) interaction matrix</a:t>
            </a:r>
          </a:p>
          <a:p>
            <a:r>
              <a:rPr lang="en-GB" sz="1400" dirty="0"/>
              <a:t>Step 3: Create UU and II similarity matrix</a:t>
            </a:r>
          </a:p>
          <a:p>
            <a:r>
              <a:rPr lang="en-GB" sz="1400" dirty="0"/>
              <a:t>Step 4: Create UU + II = Adjacency Matrix (AM)</a:t>
            </a:r>
          </a:p>
          <a:p>
            <a:r>
              <a:rPr lang="en-GB" sz="1400" dirty="0"/>
              <a:t>Step 4: Model training using the AM</a:t>
            </a:r>
          </a:p>
          <a:p>
            <a:r>
              <a:rPr lang="en-GB" sz="1400" dirty="0"/>
              <a:t>Step 5: Testing the model on the test data</a:t>
            </a:r>
          </a:p>
          <a:p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274DC-30A4-97A6-0C10-EF972B8FCC94}"/>
              </a:ext>
            </a:extLst>
          </p:cNvPr>
          <p:cNvSpPr txBox="1"/>
          <p:nvPr/>
        </p:nvSpPr>
        <p:spPr>
          <a:xfrm>
            <a:off x="6001408" y="2393184"/>
            <a:ext cx="482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user_id	item_id	rating	timestamp</a:t>
            </a:r>
          </a:p>
          <a:p>
            <a:pPr algn="r"/>
            <a:r>
              <a:rPr lang="en-GB" dirty="0"/>
              <a:t>0	1	4	89898898</a:t>
            </a:r>
          </a:p>
          <a:p>
            <a:pPr algn="r"/>
            <a:r>
              <a:rPr lang="en-GB" dirty="0"/>
              <a:t>0	2	5	90909099</a:t>
            </a:r>
          </a:p>
          <a:p>
            <a:pPr algn="r"/>
            <a:r>
              <a:rPr lang="en-GB" dirty="0"/>
              <a:t>1	1	3	90909090</a:t>
            </a:r>
          </a:p>
          <a:p>
            <a:pPr algn="r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6138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B687-E891-F0C2-4746-240AF3F9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2AF0-AFC6-F512-CE45-73D9E71B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Collaborative filtering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relies on identifying similar users and items to make predictions. Traditionally, there are two primary approaches: user-based CF and item-based CF.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Recently,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 Convolutional Networks (GCNs)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have emerged as a key model for collaborative filtering. However, GCN-based CF does not explicitly model user-user or item-item similarities. Instead, it primarily leverages the user-item interaction graph as the core structure.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We argue that this approach leads to suboptimal performance. Therefore, in this work, we propose constructing explicit user-user and item-item graphs based on similarity scores to enhance the model's predictive power.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6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F14A5ABD-9E8E-F6C1-7A4C-091B734C9862}"/>
              </a:ext>
            </a:extLst>
          </p:cNvPr>
          <p:cNvSpPr>
            <a:spLocks/>
          </p:cNvSpPr>
          <p:nvPr/>
        </p:nvSpPr>
        <p:spPr>
          <a:xfrm>
            <a:off x="1380931" y="182246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4AD19B-AB85-6301-E77B-6266CBB7F69D}"/>
              </a:ext>
            </a:extLst>
          </p:cNvPr>
          <p:cNvSpPr/>
          <p:nvPr/>
        </p:nvSpPr>
        <p:spPr>
          <a:xfrm>
            <a:off x="1989305" y="187809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9FBA7-BA04-48A3-625D-7092E3B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CFD75A-4A07-681F-BED1-98A74F174B69}"/>
              </a:ext>
            </a:extLst>
          </p:cNvPr>
          <p:cNvSpPr/>
          <p:nvPr/>
        </p:nvSpPr>
        <p:spPr>
          <a:xfrm>
            <a:off x="2962206" y="202709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D72C09-B4EC-BA76-0C97-D962E661E634}"/>
              </a:ext>
            </a:extLst>
          </p:cNvPr>
          <p:cNvSpPr/>
          <p:nvPr/>
        </p:nvSpPr>
        <p:spPr>
          <a:xfrm rot="20562504">
            <a:off x="2396356" y="2725103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F7FDA5-B0AE-D4B1-4309-295C468BD9F5}"/>
              </a:ext>
            </a:extLst>
          </p:cNvPr>
          <p:cNvSpPr/>
          <p:nvPr/>
        </p:nvSpPr>
        <p:spPr>
          <a:xfrm>
            <a:off x="2979489" y="282253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E61408-9ED3-6FA2-FB97-5B4C8C968334}"/>
              </a:ext>
            </a:extLst>
          </p:cNvPr>
          <p:cNvSpPr/>
          <p:nvPr/>
        </p:nvSpPr>
        <p:spPr>
          <a:xfrm>
            <a:off x="3587863" y="274070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2FC03C-D06C-3E8A-E342-11F64FD199E5}"/>
              </a:ext>
            </a:extLst>
          </p:cNvPr>
          <p:cNvSpPr/>
          <p:nvPr/>
        </p:nvSpPr>
        <p:spPr>
          <a:xfrm rot="1018471">
            <a:off x="2106314" y="336328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8E1EB6-E5DF-F1F9-BD09-5581A1668DEF}"/>
              </a:ext>
            </a:extLst>
          </p:cNvPr>
          <p:cNvSpPr/>
          <p:nvPr/>
        </p:nvSpPr>
        <p:spPr>
          <a:xfrm rot="527546">
            <a:off x="3986263" y="325686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10D9D-4D6F-EBAD-9CA2-E636526E32C5}"/>
              </a:ext>
            </a:extLst>
          </p:cNvPr>
          <p:cNvSpPr/>
          <p:nvPr/>
        </p:nvSpPr>
        <p:spPr>
          <a:xfrm>
            <a:off x="1642152" y="375265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A940C-AE07-F46C-74D2-8171EC715AEB}"/>
              </a:ext>
            </a:extLst>
          </p:cNvPr>
          <p:cNvSpPr/>
          <p:nvPr/>
        </p:nvSpPr>
        <p:spPr>
          <a:xfrm rot="1599645">
            <a:off x="2272069" y="3991686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D76BA-F8FA-2BB2-C250-A3B4EC1089CB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2580942" y="2242186"/>
            <a:ext cx="418169" cy="4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1E961F-91A4-A647-1456-3DEE58758229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3088206" y="2279091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AD422-C40F-1306-E121-54D2CC11D870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3177301" y="2242186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577D3-E575-7355-DFC7-5939AD706348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269099" y="2962653"/>
            <a:ext cx="194671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B1EDBC-0901-5FED-8147-F77B7348CA25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1857247" y="3548486"/>
            <a:ext cx="263842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3E3-0C9F-4B93-FB2E-E4F5711F28C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291517" y="3600508"/>
            <a:ext cx="66907" cy="39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654879-E985-80D4-A366-554CC5A17045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3802958" y="2955795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492A97E-0113-5424-16E0-1AF7BCCF5796}"/>
              </a:ext>
            </a:extLst>
          </p:cNvPr>
          <p:cNvSpPr/>
          <p:nvPr/>
        </p:nvSpPr>
        <p:spPr>
          <a:xfrm rot="527546">
            <a:off x="4273822" y="377043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0F0DA9-25C9-25E4-80E8-B97B43482E59}"/>
              </a:ext>
            </a:extLst>
          </p:cNvPr>
          <p:cNvCxnSpPr>
            <a:cxnSpLocks/>
            <a:stCxn id="45" idx="1"/>
            <a:endCxn id="9" idx="5"/>
          </p:cNvCxnSpPr>
          <p:nvPr/>
        </p:nvCxnSpPr>
        <p:spPr>
          <a:xfrm flipH="1" flipV="1">
            <a:off x="4186692" y="348453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1539D4-8C3F-8DDF-6FD6-56E326273CA8}"/>
              </a:ext>
            </a:extLst>
          </p:cNvPr>
          <p:cNvSpPr txBox="1"/>
          <p:nvPr/>
        </p:nvSpPr>
        <p:spPr>
          <a:xfrm>
            <a:off x="2738773" y="3132460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38C332-1D23-47BE-EAFD-AD787DB6BE7D}"/>
              </a:ext>
            </a:extLst>
          </p:cNvPr>
          <p:cNvSpPr txBox="1"/>
          <p:nvPr/>
        </p:nvSpPr>
        <p:spPr>
          <a:xfrm>
            <a:off x="2687671" y="3604792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17409F-BADE-EF9D-C28F-F1E0AD827B49}"/>
              </a:ext>
            </a:extLst>
          </p:cNvPr>
          <p:cNvSpPr txBox="1"/>
          <p:nvPr/>
        </p:nvSpPr>
        <p:spPr>
          <a:xfrm>
            <a:off x="2871568" y="402666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6E81B3-B1F0-E983-CEF0-A246902DE21C}"/>
              </a:ext>
            </a:extLst>
          </p:cNvPr>
          <p:cNvSpPr>
            <a:spLocks/>
          </p:cNvSpPr>
          <p:nvPr/>
        </p:nvSpPr>
        <p:spPr>
          <a:xfrm>
            <a:off x="6478282" y="663532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B06809-9D37-A493-99F2-3AB8C9B59F09}"/>
              </a:ext>
            </a:extLst>
          </p:cNvPr>
          <p:cNvSpPr/>
          <p:nvPr/>
        </p:nvSpPr>
        <p:spPr>
          <a:xfrm>
            <a:off x="7086656" y="719162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35D897-AD6A-73D7-91F9-FFB41C3EDC27}"/>
              </a:ext>
            </a:extLst>
          </p:cNvPr>
          <p:cNvSpPr/>
          <p:nvPr/>
        </p:nvSpPr>
        <p:spPr>
          <a:xfrm>
            <a:off x="8059557" y="86816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1</a:t>
            </a:r>
            <a:endParaRPr lang="en-GB" sz="900" baseline="-25000" dirty="0">
              <a:latin typeface="Bradley Hand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D528C4-9ED2-E397-B2DA-8BE5CE86A243}"/>
              </a:ext>
            </a:extLst>
          </p:cNvPr>
          <p:cNvSpPr/>
          <p:nvPr/>
        </p:nvSpPr>
        <p:spPr>
          <a:xfrm rot="21131796">
            <a:off x="7493707" y="156617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3492B2-70FE-ABFF-19A6-118954A84C27}"/>
              </a:ext>
            </a:extLst>
          </p:cNvPr>
          <p:cNvSpPr/>
          <p:nvPr/>
        </p:nvSpPr>
        <p:spPr>
          <a:xfrm>
            <a:off x="8076840" y="166360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ABDF408-DA8E-5903-001B-1F478CA20146}"/>
              </a:ext>
            </a:extLst>
          </p:cNvPr>
          <p:cNvSpPr/>
          <p:nvPr/>
        </p:nvSpPr>
        <p:spPr>
          <a:xfrm>
            <a:off x="8685214" y="158176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5D1181-EFE0-407D-D430-11902E65207A}"/>
              </a:ext>
            </a:extLst>
          </p:cNvPr>
          <p:cNvSpPr/>
          <p:nvPr/>
        </p:nvSpPr>
        <p:spPr>
          <a:xfrm rot="1018471">
            <a:off x="7177787" y="217847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B669AC1-22CC-3C69-D84F-87AE7EBB9690}"/>
              </a:ext>
            </a:extLst>
          </p:cNvPr>
          <p:cNvSpPr/>
          <p:nvPr/>
        </p:nvSpPr>
        <p:spPr>
          <a:xfrm rot="527546">
            <a:off x="9083614" y="209793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B9B8FE-AC51-1C40-D636-DCC488EB6A35}"/>
              </a:ext>
            </a:extLst>
          </p:cNvPr>
          <p:cNvSpPr/>
          <p:nvPr/>
        </p:nvSpPr>
        <p:spPr>
          <a:xfrm>
            <a:off x="6739503" y="259372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EAC085-89FD-3D51-1DDA-B51C235F0FDD}"/>
              </a:ext>
            </a:extLst>
          </p:cNvPr>
          <p:cNvSpPr/>
          <p:nvPr/>
        </p:nvSpPr>
        <p:spPr>
          <a:xfrm rot="1599645">
            <a:off x="7369420" y="283275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3D702D-FFAB-8EA4-9C16-57A62BA2FF01}"/>
              </a:ext>
            </a:extLst>
          </p:cNvPr>
          <p:cNvCxnSpPr>
            <a:stCxn id="75" idx="7"/>
            <a:endCxn id="74" idx="3"/>
          </p:cNvCxnSpPr>
          <p:nvPr/>
        </p:nvCxnSpPr>
        <p:spPr>
          <a:xfrm flipV="1">
            <a:off x="7695880" y="1083255"/>
            <a:ext cx="400582" cy="508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F30F5-C140-4E14-E7B6-E597EEE8AFF5}"/>
              </a:ext>
            </a:extLst>
          </p:cNvPr>
          <p:cNvCxnSpPr>
            <a:cxnSpLocks/>
            <a:stCxn id="76" idx="0"/>
            <a:endCxn id="74" idx="4"/>
          </p:cNvCxnSpPr>
          <p:nvPr/>
        </p:nvCxnSpPr>
        <p:spPr>
          <a:xfrm flipH="1" flipV="1">
            <a:off x="8185557" y="1120160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8037B9-24C8-3DCF-760A-4E7032E4E587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8274652" y="1083255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0B21D2-7956-56B6-F415-240500238BEC}"/>
              </a:ext>
            </a:extLst>
          </p:cNvPr>
          <p:cNvCxnSpPr>
            <a:cxnSpLocks/>
            <a:stCxn id="78" idx="0"/>
            <a:endCxn id="75" idx="3"/>
          </p:cNvCxnSpPr>
          <p:nvPr/>
        </p:nvCxnSpPr>
        <p:spPr>
          <a:xfrm flipV="1">
            <a:off x="7340572" y="1792539"/>
            <a:ext cx="202962" cy="39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0AB1C4-57C9-D0BC-54B4-6D337F4DA3DA}"/>
              </a:ext>
            </a:extLst>
          </p:cNvPr>
          <p:cNvCxnSpPr>
            <a:cxnSpLocks/>
            <a:stCxn id="80" idx="7"/>
            <a:endCxn id="78" idx="3"/>
          </p:cNvCxnSpPr>
          <p:nvPr/>
        </p:nvCxnSpPr>
        <p:spPr>
          <a:xfrm flipV="1">
            <a:off x="6954598" y="2363677"/>
            <a:ext cx="237964" cy="26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5F2040-5AA1-8BB8-295D-1C8DD45BD010}"/>
              </a:ext>
            </a:extLst>
          </p:cNvPr>
          <p:cNvCxnSpPr>
            <a:cxnSpLocks/>
            <a:stCxn id="81" idx="1"/>
            <a:endCxn id="78" idx="5"/>
          </p:cNvCxnSpPr>
          <p:nvPr/>
        </p:nvCxnSpPr>
        <p:spPr>
          <a:xfrm flipH="1" flipV="1">
            <a:off x="7362990" y="2415699"/>
            <a:ext cx="92785" cy="42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BB252C-0691-4B13-4E81-600C2780DC3D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8900309" y="1796864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BF5B921-9674-DD52-68BE-983751925E2E}"/>
              </a:ext>
            </a:extLst>
          </p:cNvPr>
          <p:cNvSpPr/>
          <p:nvPr/>
        </p:nvSpPr>
        <p:spPr>
          <a:xfrm rot="527546">
            <a:off x="9371173" y="261150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301104-1BA0-A637-2F5E-A5326628E312}"/>
              </a:ext>
            </a:extLst>
          </p:cNvPr>
          <p:cNvCxnSpPr>
            <a:cxnSpLocks/>
            <a:stCxn id="89" idx="1"/>
            <a:endCxn id="79" idx="5"/>
          </p:cNvCxnSpPr>
          <p:nvPr/>
        </p:nvCxnSpPr>
        <p:spPr>
          <a:xfrm flipH="1" flipV="1">
            <a:off x="9284043" y="2325603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041E4C-5914-6508-BD04-C2923310F934}"/>
              </a:ext>
            </a:extLst>
          </p:cNvPr>
          <p:cNvSpPr txBox="1"/>
          <p:nvPr/>
        </p:nvSpPr>
        <p:spPr>
          <a:xfrm>
            <a:off x="7836124" y="1973529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60BB07-B8D4-0813-3E9C-E07FA0AD924B}"/>
              </a:ext>
            </a:extLst>
          </p:cNvPr>
          <p:cNvSpPr txBox="1"/>
          <p:nvPr/>
        </p:nvSpPr>
        <p:spPr>
          <a:xfrm>
            <a:off x="7785022" y="2445861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DA1D0D-DB0E-2271-89F8-E0E32FE2A6AC}"/>
              </a:ext>
            </a:extLst>
          </p:cNvPr>
          <p:cNvSpPr txBox="1"/>
          <p:nvPr/>
        </p:nvSpPr>
        <p:spPr>
          <a:xfrm>
            <a:off x="7968919" y="286773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D92F394-9153-224B-020E-611FE0562FBE}"/>
              </a:ext>
            </a:extLst>
          </p:cNvPr>
          <p:cNvSpPr>
            <a:spLocks/>
          </p:cNvSpPr>
          <p:nvPr/>
        </p:nvSpPr>
        <p:spPr>
          <a:xfrm>
            <a:off x="6509409" y="3526647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FB9FE9-AB1D-607C-46EC-6277940C6B8E}"/>
              </a:ext>
            </a:extLst>
          </p:cNvPr>
          <p:cNvSpPr/>
          <p:nvPr/>
        </p:nvSpPr>
        <p:spPr>
          <a:xfrm>
            <a:off x="7117783" y="3582277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DE1CF9-394A-54A3-BF70-DD3234DD6D1D}"/>
              </a:ext>
            </a:extLst>
          </p:cNvPr>
          <p:cNvSpPr/>
          <p:nvPr/>
        </p:nvSpPr>
        <p:spPr>
          <a:xfrm>
            <a:off x="8090684" y="373127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7ACE63-FBFC-536F-775B-570953FC8081}"/>
              </a:ext>
            </a:extLst>
          </p:cNvPr>
          <p:cNvSpPr/>
          <p:nvPr/>
        </p:nvSpPr>
        <p:spPr>
          <a:xfrm rot="20562504">
            <a:off x="7524834" y="442928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59394C-6AD8-7517-C82B-F2542E0BC724}"/>
              </a:ext>
            </a:extLst>
          </p:cNvPr>
          <p:cNvSpPr/>
          <p:nvPr/>
        </p:nvSpPr>
        <p:spPr>
          <a:xfrm>
            <a:off x="8211482" y="525996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AB456D-0108-0B87-E495-DC71E1AC42E1}"/>
              </a:ext>
            </a:extLst>
          </p:cNvPr>
          <p:cNvSpPr/>
          <p:nvPr/>
        </p:nvSpPr>
        <p:spPr>
          <a:xfrm>
            <a:off x="8716341" y="444488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098FD0C-4BB1-17DD-2E72-D124DC5B93F3}"/>
              </a:ext>
            </a:extLst>
          </p:cNvPr>
          <p:cNvSpPr/>
          <p:nvPr/>
        </p:nvSpPr>
        <p:spPr>
          <a:xfrm rot="1018471">
            <a:off x="7200288" y="506746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08ABD1-6B5E-FEEE-2247-9FB317EAF953}"/>
              </a:ext>
            </a:extLst>
          </p:cNvPr>
          <p:cNvSpPr/>
          <p:nvPr/>
        </p:nvSpPr>
        <p:spPr>
          <a:xfrm rot="527546">
            <a:off x="9114741" y="496105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4F73EC-52A0-3A15-4D60-3C3B99B9CD6F}"/>
              </a:ext>
            </a:extLst>
          </p:cNvPr>
          <p:cNvSpPr/>
          <p:nvPr/>
        </p:nvSpPr>
        <p:spPr>
          <a:xfrm>
            <a:off x="6770630" y="545684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322A45-CC54-0E44-8531-AA4F3B5AFB3E}"/>
              </a:ext>
            </a:extLst>
          </p:cNvPr>
          <p:cNvSpPr/>
          <p:nvPr/>
        </p:nvSpPr>
        <p:spPr>
          <a:xfrm rot="1599645">
            <a:off x="7400547" y="569587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907DAD-6E51-88A4-EE29-EEFACDC1143B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7709420" y="3946370"/>
            <a:ext cx="418169" cy="4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A89618A-72F2-D2AF-F2AE-C6231BA68A3E}"/>
              </a:ext>
            </a:extLst>
          </p:cNvPr>
          <p:cNvCxnSpPr>
            <a:cxnSpLocks/>
            <a:stCxn id="98" idx="1"/>
            <a:endCxn id="97" idx="5"/>
          </p:cNvCxnSpPr>
          <p:nvPr/>
        </p:nvCxnSpPr>
        <p:spPr>
          <a:xfrm flipH="1" flipV="1">
            <a:off x="7762384" y="4613873"/>
            <a:ext cx="486003" cy="68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6388A20-6F1E-0219-2C6A-20A0A799A433}"/>
              </a:ext>
            </a:extLst>
          </p:cNvPr>
          <p:cNvCxnSpPr>
            <a:cxnSpLocks/>
            <a:stCxn id="99" idx="1"/>
            <a:endCxn id="96" idx="5"/>
          </p:cNvCxnSpPr>
          <p:nvPr/>
        </p:nvCxnSpPr>
        <p:spPr>
          <a:xfrm flipH="1" flipV="1">
            <a:off x="8305779" y="3946370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DB7296-AC75-3869-EE10-0EA3A8922D10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7363073" y="4666837"/>
            <a:ext cx="229175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A21A17-19A3-3B1D-B36B-4A95ABB40417}"/>
              </a:ext>
            </a:extLst>
          </p:cNvPr>
          <p:cNvCxnSpPr>
            <a:cxnSpLocks/>
            <a:stCxn id="102" idx="7"/>
            <a:endCxn id="100" idx="3"/>
          </p:cNvCxnSpPr>
          <p:nvPr/>
        </p:nvCxnSpPr>
        <p:spPr>
          <a:xfrm flipV="1">
            <a:off x="6985725" y="5252670"/>
            <a:ext cx="229338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BD8AA4-FAB9-8AD7-5B5C-791B6786A444}"/>
              </a:ext>
            </a:extLst>
          </p:cNvPr>
          <p:cNvCxnSpPr>
            <a:cxnSpLocks/>
            <a:stCxn id="103" idx="1"/>
            <a:endCxn id="100" idx="5"/>
          </p:cNvCxnSpPr>
          <p:nvPr/>
        </p:nvCxnSpPr>
        <p:spPr>
          <a:xfrm flipH="1" flipV="1">
            <a:off x="7385491" y="5304692"/>
            <a:ext cx="101411" cy="39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71DC200-F543-1875-7278-C74B69734745}"/>
              </a:ext>
            </a:extLst>
          </p:cNvPr>
          <p:cNvCxnSpPr>
            <a:cxnSpLocks/>
            <a:stCxn id="101" idx="1"/>
            <a:endCxn id="99" idx="5"/>
          </p:cNvCxnSpPr>
          <p:nvPr/>
        </p:nvCxnSpPr>
        <p:spPr>
          <a:xfrm flipH="1" flipV="1">
            <a:off x="8931436" y="4659979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8BCB6D-7D5E-6139-5921-3C02D3696903}"/>
              </a:ext>
            </a:extLst>
          </p:cNvPr>
          <p:cNvSpPr/>
          <p:nvPr/>
        </p:nvSpPr>
        <p:spPr>
          <a:xfrm rot="527546">
            <a:off x="9402300" y="547462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A5B13A-1D49-3D94-EFD8-4C3BE61C576F}"/>
              </a:ext>
            </a:extLst>
          </p:cNvPr>
          <p:cNvCxnSpPr>
            <a:cxnSpLocks/>
            <a:stCxn id="111" idx="1"/>
            <a:endCxn id="101" idx="5"/>
          </p:cNvCxnSpPr>
          <p:nvPr/>
        </p:nvCxnSpPr>
        <p:spPr>
          <a:xfrm flipH="1" flipV="1">
            <a:off x="9315170" y="5188718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A04B69-9684-AB25-3EF4-7591918ABE8F}"/>
              </a:ext>
            </a:extLst>
          </p:cNvPr>
          <p:cNvSpPr txBox="1"/>
          <p:nvPr/>
        </p:nvSpPr>
        <p:spPr>
          <a:xfrm>
            <a:off x="8451401" y="3958228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427664-D872-C7D0-C8BE-0C1A4EE131F1}"/>
              </a:ext>
            </a:extLst>
          </p:cNvPr>
          <p:cNvSpPr txBox="1"/>
          <p:nvPr/>
        </p:nvSpPr>
        <p:spPr>
          <a:xfrm>
            <a:off x="9226373" y="446377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D353FB6-EB0F-5E39-2B3A-796D305C81A4}"/>
              </a:ext>
            </a:extLst>
          </p:cNvPr>
          <p:cNvSpPr txBox="1"/>
          <p:nvPr/>
        </p:nvSpPr>
        <p:spPr>
          <a:xfrm>
            <a:off x="9784237" y="4917774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BC55BC-F4C3-2A2E-29DE-E81837E79D13}"/>
              </a:ext>
            </a:extLst>
          </p:cNvPr>
          <p:cNvSpPr txBox="1"/>
          <p:nvPr/>
        </p:nvSpPr>
        <p:spPr>
          <a:xfrm>
            <a:off x="10105872" y="1189778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Top-k neighbours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5C5BFF-8164-9488-3230-8AFE93398A6E}"/>
              </a:ext>
            </a:extLst>
          </p:cNvPr>
          <p:cNvSpPr txBox="1"/>
          <p:nvPr/>
        </p:nvSpPr>
        <p:spPr>
          <a:xfrm>
            <a:off x="1768179" y="4453332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Interacted items or users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A5C0C38-817E-427A-59D9-3B206875F3FC}"/>
              </a:ext>
            </a:extLst>
          </p:cNvPr>
          <p:cNvSpPr txBox="1"/>
          <p:nvPr/>
        </p:nvSpPr>
        <p:spPr>
          <a:xfrm>
            <a:off x="2075017" y="5392109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User, items are different in nature.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546070-1B8D-1DAC-682A-EE5268D69A64}"/>
              </a:ext>
            </a:extLst>
          </p:cNvPr>
          <p:cNvSpPr txBox="1"/>
          <p:nvPr/>
        </p:nvSpPr>
        <p:spPr>
          <a:xfrm>
            <a:off x="7441339" y="118064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Bradley Hand" pitchFamily="2" charset="77"/>
              </a:rPr>
              <a:t>sc</a:t>
            </a:r>
            <a:r>
              <a:rPr lang="en-GB" sz="1200" baseline="-25000" dirty="0">
                <a:solidFill>
                  <a:schemeClr val="bg2">
                    <a:lumMod val="25000"/>
                  </a:schemeClr>
                </a:solidFill>
                <a:latin typeface="Bradley Hand" pitchFamily="2" charset="77"/>
              </a:rPr>
              <a:t>12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5C93C1-B964-7A7E-24E4-3B5707692722}"/>
              </a:ext>
            </a:extLst>
          </p:cNvPr>
          <p:cNvCxnSpPr>
            <a:cxnSpLocks/>
            <a:stCxn id="98" idx="7"/>
            <a:endCxn id="99" idx="3"/>
          </p:cNvCxnSpPr>
          <p:nvPr/>
        </p:nvCxnSpPr>
        <p:spPr>
          <a:xfrm flipV="1">
            <a:off x="8426577" y="4659979"/>
            <a:ext cx="326669" cy="63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70BF843-AEE8-9476-A15F-2F738A1693C4}"/>
              </a:ext>
            </a:extLst>
          </p:cNvPr>
          <p:cNvSpPr/>
          <p:nvPr/>
        </p:nvSpPr>
        <p:spPr>
          <a:xfrm>
            <a:off x="8268845" y="584126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5A7476-84E3-571E-85AD-6277EF793E81}"/>
              </a:ext>
            </a:extLst>
          </p:cNvPr>
          <p:cNvCxnSpPr>
            <a:cxnSpLocks/>
            <a:stCxn id="127" idx="0"/>
            <a:endCxn id="98" idx="4"/>
          </p:cNvCxnSpPr>
          <p:nvPr/>
        </p:nvCxnSpPr>
        <p:spPr>
          <a:xfrm flipH="1" flipV="1">
            <a:off x="8337482" y="5511961"/>
            <a:ext cx="57363" cy="329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F14A5ABD-9E8E-F6C1-7A4C-091B734C9862}"/>
              </a:ext>
            </a:extLst>
          </p:cNvPr>
          <p:cNvSpPr>
            <a:spLocks/>
          </p:cNvSpPr>
          <p:nvPr/>
        </p:nvSpPr>
        <p:spPr>
          <a:xfrm>
            <a:off x="1380931" y="182246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4AD19B-AB85-6301-E77B-6266CBB7F69D}"/>
              </a:ext>
            </a:extLst>
          </p:cNvPr>
          <p:cNvSpPr/>
          <p:nvPr/>
        </p:nvSpPr>
        <p:spPr>
          <a:xfrm>
            <a:off x="1989305" y="187809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9FBA7-BA04-48A3-625D-7092E3B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CFD75A-4A07-681F-BED1-98A74F174B69}"/>
              </a:ext>
            </a:extLst>
          </p:cNvPr>
          <p:cNvSpPr/>
          <p:nvPr/>
        </p:nvSpPr>
        <p:spPr>
          <a:xfrm>
            <a:off x="2962206" y="202709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D72C09-B4EC-BA76-0C97-D962E661E634}"/>
              </a:ext>
            </a:extLst>
          </p:cNvPr>
          <p:cNvSpPr/>
          <p:nvPr/>
        </p:nvSpPr>
        <p:spPr>
          <a:xfrm rot="20562504">
            <a:off x="2396356" y="2725103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F7FDA5-B0AE-D4B1-4309-295C468BD9F5}"/>
              </a:ext>
            </a:extLst>
          </p:cNvPr>
          <p:cNvSpPr/>
          <p:nvPr/>
        </p:nvSpPr>
        <p:spPr>
          <a:xfrm>
            <a:off x="2979489" y="282253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E61408-9ED3-6FA2-FB97-5B4C8C968334}"/>
              </a:ext>
            </a:extLst>
          </p:cNvPr>
          <p:cNvSpPr/>
          <p:nvPr/>
        </p:nvSpPr>
        <p:spPr>
          <a:xfrm>
            <a:off x="3587863" y="274070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2FC03C-D06C-3E8A-E342-11F64FD199E5}"/>
              </a:ext>
            </a:extLst>
          </p:cNvPr>
          <p:cNvSpPr/>
          <p:nvPr/>
        </p:nvSpPr>
        <p:spPr>
          <a:xfrm rot="1018471">
            <a:off x="2106314" y="336328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8E1EB6-E5DF-F1F9-BD09-5581A1668DEF}"/>
              </a:ext>
            </a:extLst>
          </p:cNvPr>
          <p:cNvSpPr/>
          <p:nvPr/>
        </p:nvSpPr>
        <p:spPr>
          <a:xfrm rot="527546">
            <a:off x="3986263" y="325686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10D9D-4D6F-EBAD-9CA2-E636526E32C5}"/>
              </a:ext>
            </a:extLst>
          </p:cNvPr>
          <p:cNvSpPr/>
          <p:nvPr/>
        </p:nvSpPr>
        <p:spPr>
          <a:xfrm>
            <a:off x="1642152" y="375265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A940C-AE07-F46C-74D2-8171EC715AEB}"/>
              </a:ext>
            </a:extLst>
          </p:cNvPr>
          <p:cNvSpPr/>
          <p:nvPr/>
        </p:nvSpPr>
        <p:spPr>
          <a:xfrm rot="1599645">
            <a:off x="2272069" y="3991686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D76BA-F8FA-2BB2-C250-A3B4EC1089CB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2580942" y="2242186"/>
            <a:ext cx="418169" cy="4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1E961F-91A4-A647-1456-3DEE58758229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3088206" y="2279091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AD422-C40F-1306-E121-54D2CC11D870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3177301" y="2242186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577D3-E575-7355-DFC7-5939AD706348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269099" y="2962653"/>
            <a:ext cx="194671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B1EDBC-0901-5FED-8147-F77B7348CA25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1857247" y="3548486"/>
            <a:ext cx="263842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3E3-0C9F-4B93-FB2E-E4F5711F28C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291517" y="3600508"/>
            <a:ext cx="66907" cy="39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654879-E985-80D4-A366-554CC5A17045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3802958" y="2955795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492A97E-0113-5424-16E0-1AF7BCCF5796}"/>
              </a:ext>
            </a:extLst>
          </p:cNvPr>
          <p:cNvSpPr/>
          <p:nvPr/>
        </p:nvSpPr>
        <p:spPr>
          <a:xfrm rot="527546">
            <a:off x="4273822" y="377043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0F0DA9-25C9-25E4-80E8-B97B43482E59}"/>
              </a:ext>
            </a:extLst>
          </p:cNvPr>
          <p:cNvCxnSpPr>
            <a:cxnSpLocks/>
            <a:stCxn id="45" idx="1"/>
            <a:endCxn id="9" idx="5"/>
          </p:cNvCxnSpPr>
          <p:nvPr/>
        </p:nvCxnSpPr>
        <p:spPr>
          <a:xfrm flipH="1" flipV="1">
            <a:off x="4186692" y="348453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1539D4-8C3F-8DDF-6FD6-56E326273CA8}"/>
              </a:ext>
            </a:extLst>
          </p:cNvPr>
          <p:cNvSpPr txBox="1"/>
          <p:nvPr/>
        </p:nvSpPr>
        <p:spPr>
          <a:xfrm>
            <a:off x="2738773" y="3132460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38C332-1D23-47BE-EAFD-AD787DB6BE7D}"/>
              </a:ext>
            </a:extLst>
          </p:cNvPr>
          <p:cNvSpPr txBox="1"/>
          <p:nvPr/>
        </p:nvSpPr>
        <p:spPr>
          <a:xfrm>
            <a:off x="2687671" y="3604792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17409F-BADE-EF9D-C28F-F1E0AD827B49}"/>
              </a:ext>
            </a:extLst>
          </p:cNvPr>
          <p:cNvSpPr txBox="1"/>
          <p:nvPr/>
        </p:nvSpPr>
        <p:spPr>
          <a:xfrm>
            <a:off x="2871568" y="402666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6E81B3-B1F0-E983-CEF0-A246902DE21C}"/>
              </a:ext>
            </a:extLst>
          </p:cNvPr>
          <p:cNvSpPr>
            <a:spLocks/>
          </p:cNvSpPr>
          <p:nvPr/>
        </p:nvSpPr>
        <p:spPr>
          <a:xfrm>
            <a:off x="6478282" y="663532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B06809-9D37-A493-99F2-3AB8C9B59F09}"/>
              </a:ext>
            </a:extLst>
          </p:cNvPr>
          <p:cNvSpPr/>
          <p:nvPr/>
        </p:nvSpPr>
        <p:spPr>
          <a:xfrm>
            <a:off x="7086656" y="719162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35D897-AD6A-73D7-91F9-FFB41C3EDC27}"/>
              </a:ext>
            </a:extLst>
          </p:cNvPr>
          <p:cNvSpPr/>
          <p:nvPr/>
        </p:nvSpPr>
        <p:spPr>
          <a:xfrm>
            <a:off x="8059557" y="86816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1</a:t>
            </a:r>
            <a:endParaRPr lang="en-GB" sz="900" baseline="-25000" dirty="0">
              <a:latin typeface="Bradley Hand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D528C4-9ED2-E397-B2DA-8BE5CE86A243}"/>
              </a:ext>
            </a:extLst>
          </p:cNvPr>
          <p:cNvSpPr/>
          <p:nvPr/>
        </p:nvSpPr>
        <p:spPr>
          <a:xfrm rot="21131796">
            <a:off x="7493707" y="156617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3492B2-70FE-ABFF-19A6-118954A84C27}"/>
              </a:ext>
            </a:extLst>
          </p:cNvPr>
          <p:cNvSpPr/>
          <p:nvPr/>
        </p:nvSpPr>
        <p:spPr>
          <a:xfrm>
            <a:off x="8076840" y="166360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ABDF408-DA8E-5903-001B-1F478CA20146}"/>
              </a:ext>
            </a:extLst>
          </p:cNvPr>
          <p:cNvSpPr/>
          <p:nvPr/>
        </p:nvSpPr>
        <p:spPr>
          <a:xfrm>
            <a:off x="8685214" y="158176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5D1181-EFE0-407D-D430-11902E65207A}"/>
              </a:ext>
            </a:extLst>
          </p:cNvPr>
          <p:cNvSpPr/>
          <p:nvPr/>
        </p:nvSpPr>
        <p:spPr>
          <a:xfrm rot="1018471">
            <a:off x="7177787" y="217847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B669AC1-22CC-3C69-D84F-87AE7EBB9690}"/>
              </a:ext>
            </a:extLst>
          </p:cNvPr>
          <p:cNvSpPr/>
          <p:nvPr/>
        </p:nvSpPr>
        <p:spPr>
          <a:xfrm rot="527546">
            <a:off x="9083614" y="209793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B9B8FE-AC51-1C40-D636-DCC488EB6A35}"/>
              </a:ext>
            </a:extLst>
          </p:cNvPr>
          <p:cNvSpPr/>
          <p:nvPr/>
        </p:nvSpPr>
        <p:spPr>
          <a:xfrm>
            <a:off x="6739503" y="259372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EAC085-89FD-3D51-1DDA-B51C235F0FDD}"/>
              </a:ext>
            </a:extLst>
          </p:cNvPr>
          <p:cNvSpPr/>
          <p:nvPr/>
        </p:nvSpPr>
        <p:spPr>
          <a:xfrm rot="1599645">
            <a:off x="7369420" y="283275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3D702D-FFAB-8EA4-9C16-57A62BA2FF01}"/>
              </a:ext>
            </a:extLst>
          </p:cNvPr>
          <p:cNvCxnSpPr>
            <a:stCxn id="75" idx="7"/>
            <a:endCxn id="74" idx="3"/>
          </p:cNvCxnSpPr>
          <p:nvPr/>
        </p:nvCxnSpPr>
        <p:spPr>
          <a:xfrm flipV="1">
            <a:off x="7695880" y="1083255"/>
            <a:ext cx="400582" cy="508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F30F5-C140-4E14-E7B6-E597EEE8AFF5}"/>
              </a:ext>
            </a:extLst>
          </p:cNvPr>
          <p:cNvCxnSpPr>
            <a:cxnSpLocks/>
            <a:stCxn id="76" idx="0"/>
            <a:endCxn id="74" idx="4"/>
          </p:cNvCxnSpPr>
          <p:nvPr/>
        </p:nvCxnSpPr>
        <p:spPr>
          <a:xfrm flipH="1" flipV="1">
            <a:off x="8185557" y="1120160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8037B9-24C8-3DCF-760A-4E7032E4E587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8274652" y="1083255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0B21D2-7956-56B6-F415-240500238BEC}"/>
              </a:ext>
            </a:extLst>
          </p:cNvPr>
          <p:cNvCxnSpPr>
            <a:cxnSpLocks/>
            <a:stCxn id="78" idx="0"/>
            <a:endCxn id="75" idx="3"/>
          </p:cNvCxnSpPr>
          <p:nvPr/>
        </p:nvCxnSpPr>
        <p:spPr>
          <a:xfrm flipV="1">
            <a:off x="7340572" y="1792539"/>
            <a:ext cx="202962" cy="39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0AB1C4-57C9-D0BC-54B4-6D337F4DA3DA}"/>
              </a:ext>
            </a:extLst>
          </p:cNvPr>
          <p:cNvCxnSpPr>
            <a:cxnSpLocks/>
            <a:stCxn id="80" idx="7"/>
            <a:endCxn id="78" idx="3"/>
          </p:cNvCxnSpPr>
          <p:nvPr/>
        </p:nvCxnSpPr>
        <p:spPr>
          <a:xfrm flipV="1">
            <a:off x="6954598" y="2363677"/>
            <a:ext cx="237964" cy="26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5F2040-5AA1-8BB8-295D-1C8DD45BD010}"/>
              </a:ext>
            </a:extLst>
          </p:cNvPr>
          <p:cNvCxnSpPr>
            <a:cxnSpLocks/>
            <a:stCxn id="81" idx="1"/>
            <a:endCxn id="78" idx="5"/>
          </p:cNvCxnSpPr>
          <p:nvPr/>
        </p:nvCxnSpPr>
        <p:spPr>
          <a:xfrm flipH="1" flipV="1">
            <a:off x="7362990" y="2415699"/>
            <a:ext cx="92785" cy="42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BB252C-0691-4B13-4E81-600C2780DC3D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8900309" y="1796864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BF5B921-9674-DD52-68BE-983751925E2E}"/>
              </a:ext>
            </a:extLst>
          </p:cNvPr>
          <p:cNvSpPr/>
          <p:nvPr/>
        </p:nvSpPr>
        <p:spPr>
          <a:xfrm rot="527546">
            <a:off x="9371173" y="261150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301104-1BA0-A637-2F5E-A5326628E312}"/>
              </a:ext>
            </a:extLst>
          </p:cNvPr>
          <p:cNvCxnSpPr>
            <a:cxnSpLocks/>
            <a:stCxn id="89" idx="1"/>
            <a:endCxn id="79" idx="5"/>
          </p:cNvCxnSpPr>
          <p:nvPr/>
        </p:nvCxnSpPr>
        <p:spPr>
          <a:xfrm flipH="1" flipV="1">
            <a:off x="9284043" y="2325603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041E4C-5914-6508-BD04-C2923310F934}"/>
              </a:ext>
            </a:extLst>
          </p:cNvPr>
          <p:cNvSpPr txBox="1"/>
          <p:nvPr/>
        </p:nvSpPr>
        <p:spPr>
          <a:xfrm>
            <a:off x="7836124" y="1973529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60BB07-B8D4-0813-3E9C-E07FA0AD924B}"/>
              </a:ext>
            </a:extLst>
          </p:cNvPr>
          <p:cNvSpPr txBox="1"/>
          <p:nvPr/>
        </p:nvSpPr>
        <p:spPr>
          <a:xfrm>
            <a:off x="7785022" y="2445861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DA1D0D-DB0E-2271-89F8-E0E32FE2A6AC}"/>
              </a:ext>
            </a:extLst>
          </p:cNvPr>
          <p:cNvSpPr txBox="1"/>
          <p:nvPr/>
        </p:nvSpPr>
        <p:spPr>
          <a:xfrm>
            <a:off x="7968919" y="286773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D92F394-9153-224B-020E-611FE0562FBE}"/>
              </a:ext>
            </a:extLst>
          </p:cNvPr>
          <p:cNvSpPr>
            <a:spLocks/>
          </p:cNvSpPr>
          <p:nvPr/>
        </p:nvSpPr>
        <p:spPr>
          <a:xfrm>
            <a:off x="6509409" y="3526647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FB9FE9-AB1D-607C-46EC-6277940C6B8E}"/>
              </a:ext>
            </a:extLst>
          </p:cNvPr>
          <p:cNvSpPr/>
          <p:nvPr/>
        </p:nvSpPr>
        <p:spPr>
          <a:xfrm>
            <a:off x="7117783" y="3582277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DE1CF9-394A-54A3-BF70-DD3234DD6D1D}"/>
              </a:ext>
            </a:extLst>
          </p:cNvPr>
          <p:cNvSpPr/>
          <p:nvPr/>
        </p:nvSpPr>
        <p:spPr>
          <a:xfrm>
            <a:off x="8090684" y="373127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7ACE63-FBFC-536F-775B-570953FC8081}"/>
              </a:ext>
            </a:extLst>
          </p:cNvPr>
          <p:cNvSpPr/>
          <p:nvPr/>
        </p:nvSpPr>
        <p:spPr>
          <a:xfrm rot="20562504">
            <a:off x="7524834" y="442928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59394C-6AD8-7517-C82B-F2542E0BC724}"/>
              </a:ext>
            </a:extLst>
          </p:cNvPr>
          <p:cNvSpPr/>
          <p:nvPr/>
        </p:nvSpPr>
        <p:spPr>
          <a:xfrm>
            <a:off x="8211482" y="525996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AB456D-0108-0B87-E495-DC71E1AC42E1}"/>
              </a:ext>
            </a:extLst>
          </p:cNvPr>
          <p:cNvSpPr/>
          <p:nvPr/>
        </p:nvSpPr>
        <p:spPr>
          <a:xfrm>
            <a:off x="8716341" y="444488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098FD0C-4BB1-17DD-2E72-D124DC5B93F3}"/>
              </a:ext>
            </a:extLst>
          </p:cNvPr>
          <p:cNvSpPr/>
          <p:nvPr/>
        </p:nvSpPr>
        <p:spPr>
          <a:xfrm rot="1018471">
            <a:off x="7200288" y="506746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08ABD1-6B5E-FEEE-2247-9FB317EAF953}"/>
              </a:ext>
            </a:extLst>
          </p:cNvPr>
          <p:cNvSpPr/>
          <p:nvPr/>
        </p:nvSpPr>
        <p:spPr>
          <a:xfrm rot="527546">
            <a:off x="9114741" y="496105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4F73EC-52A0-3A15-4D60-3C3B99B9CD6F}"/>
              </a:ext>
            </a:extLst>
          </p:cNvPr>
          <p:cNvSpPr/>
          <p:nvPr/>
        </p:nvSpPr>
        <p:spPr>
          <a:xfrm>
            <a:off x="6770630" y="545684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322A45-CC54-0E44-8531-AA4F3B5AFB3E}"/>
              </a:ext>
            </a:extLst>
          </p:cNvPr>
          <p:cNvSpPr/>
          <p:nvPr/>
        </p:nvSpPr>
        <p:spPr>
          <a:xfrm rot="1599645">
            <a:off x="7400547" y="569587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907DAD-6E51-88A4-EE29-EEFACDC1143B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7709420" y="3946370"/>
            <a:ext cx="418169" cy="4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A89618A-72F2-D2AF-F2AE-C6231BA68A3E}"/>
              </a:ext>
            </a:extLst>
          </p:cNvPr>
          <p:cNvCxnSpPr>
            <a:cxnSpLocks/>
            <a:stCxn id="98" idx="1"/>
            <a:endCxn id="97" idx="5"/>
          </p:cNvCxnSpPr>
          <p:nvPr/>
        </p:nvCxnSpPr>
        <p:spPr>
          <a:xfrm flipH="1" flipV="1">
            <a:off x="7762384" y="4613873"/>
            <a:ext cx="486003" cy="68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6388A20-6F1E-0219-2C6A-20A0A799A433}"/>
              </a:ext>
            </a:extLst>
          </p:cNvPr>
          <p:cNvCxnSpPr>
            <a:cxnSpLocks/>
            <a:stCxn id="99" idx="1"/>
            <a:endCxn id="96" idx="5"/>
          </p:cNvCxnSpPr>
          <p:nvPr/>
        </p:nvCxnSpPr>
        <p:spPr>
          <a:xfrm flipH="1" flipV="1">
            <a:off x="8305779" y="3946370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DB7296-AC75-3869-EE10-0EA3A8922D10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7363073" y="4666837"/>
            <a:ext cx="229175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A21A17-19A3-3B1D-B36B-4A95ABB40417}"/>
              </a:ext>
            </a:extLst>
          </p:cNvPr>
          <p:cNvCxnSpPr>
            <a:cxnSpLocks/>
            <a:stCxn id="102" idx="7"/>
            <a:endCxn id="100" idx="3"/>
          </p:cNvCxnSpPr>
          <p:nvPr/>
        </p:nvCxnSpPr>
        <p:spPr>
          <a:xfrm flipV="1">
            <a:off x="6985725" y="5252670"/>
            <a:ext cx="229338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BD8AA4-FAB9-8AD7-5B5C-791B6786A444}"/>
              </a:ext>
            </a:extLst>
          </p:cNvPr>
          <p:cNvCxnSpPr>
            <a:cxnSpLocks/>
            <a:stCxn id="103" idx="1"/>
            <a:endCxn id="100" idx="5"/>
          </p:cNvCxnSpPr>
          <p:nvPr/>
        </p:nvCxnSpPr>
        <p:spPr>
          <a:xfrm flipH="1" flipV="1">
            <a:off x="7385491" y="5304692"/>
            <a:ext cx="101411" cy="39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71DC200-F543-1875-7278-C74B69734745}"/>
              </a:ext>
            </a:extLst>
          </p:cNvPr>
          <p:cNvCxnSpPr>
            <a:cxnSpLocks/>
            <a:stCxn id="101" idx="1"/>
            <a:endCxn id="99" idx="5"/>
          </p:cNvCxnSpPr>
          <p:nvPr/>
        </p:nvCxnSpPr>
        <p:spPr>
          <a:xfrm flipH="1" flipV="1">
            <a:off x="8931436" y="4659979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8BCB6D-7D5E-6139-5921-3C02D3696903}"/>
              </a:ext>
            </a:extLst>
          </p:cNvPr>
          <p:cNvSpPr/>
          <p:nvPr/>
        </p:nvSpPr>
        <p:spPr>
          <a:xfrm rot="527546">
            <a:off x="9402300" y="547462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A5B13A-1D49-3D94-EFD8-4C3BE61C576F}"/>
              </a:ext>
            </a:extLst>
          </p:cNvPr>
          <p:cNvCxnSpPr>
            <a:cxnSpLocks/>
            <a:stCxn id="111" idx="1"/>
            <a:endCxn id="101" idx="5"/>
          </p:cNvCxnSpPr>
          <p:nvPr/>
        </p:nvCxnSpPr>
        <p:spPr>
          <a:xfrm flipH="1" flipV="1">
            <a:off x="9315170" y="5188718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A04B69-9684-AB25-3EF4-7591918ABE8F}"/>
              </a:ext>
            </a:extLst>
          </p:cNvPr>
          <p:cNvSpPr txBox="1"/>
          <p:nvPr/>
        </p:nvSpPr>
        <p:spPr>
          <a:xfrm>
            <a:off x="8451401" y="3958228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427664-D872-C7D0-C8BE-0C1A4EE131F1}"/>
              </a:ext>
            </a:extLst>
          </p:cNvPr>
          <p:cNvSpPr txBox="1"/>
          <p:nvPr/>
        </p:nvSpPr>
        <p:spPr>
          <a:xfrm>
            <a:off x="9226373" y="446377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D353FB6-EB0F-5E39-2B3A-796D305C81A4}"/>
              </a:ext>
            </a:extLst>
          </p:cNvPr>
          <p:cNvSpPr txBox="1"/>
          <p:nvPr/>
        </p:nvSpPr>
        <p:spPr>
          <a:xfrm>
            <a:off x="9784237" y="4917774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BC55BC-F4C3-2A2E-29DE-E81837E79D13}"/>
              </a:ext>
            </a:extLst>
          </p:cNvPr>
          <p:cNvSpPr txBox="1"/>
          <p:nvPr/>
        </p:nvSpPr>
        <p:spPr>
          <a:xfrm>
            <a:off x="10105872" y="1189778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Top-k neighbours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5C5BFF-8164-9488-3230-8AFE93398A6E}"/>
              </a:ext>
            </a:extLst>
          </p:cNvPr>
          <p:cNvSpPr txBox="1"/>
          <p:nvPr/>
        </p:nvSpPr>
        <p:spPr>
          <a:xfrm>
            <a:off x="1768179" y="4453332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Interacted items or users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A5C0C38-817E-427A-59D9-3B206875F3FC}"/>
              </a:ext>
            </a:extLst>
          </p:cNvPr>
          <p:cNvSpPr txBox="1"/>
          <p:nvPr/>
        </p:nvSpPr>
        <p:spPr>
          <a:xfrm>
            <a:off x="2075017" y="5392109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User, items are different in nature.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546070-1B8D-1DAC-682A-EE5268D69A64}"/>
              </a:ext>
            </a:extLst>
          </p:cNvPr>
          <p:cNvSpPr txBox="1"/>
          <p:nvPr/>
        </p:nvSpPr>
        <p:spPr>
          <a:xfrm>
            <a:off x="7441339" y="118064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Bradley Hand" pitchFamily="2" charset="77"/>
              </a:rPr>
              <a:t>sc</a:t>
            </a:r>
            <a:r>
              <a:rPr lang="en-GB" sz="1200" baseline="-25000" dirty="0">
                <a:solidFill>
                  <a:schemeClr val="bg2">
                    <a:lumMod val="25000"/>
                  </a:schemeClr>
                </a:solidFill>
                <a:latin typeface="Bradley Hand" pitchFamily="2" charset="77"/>
              </a:rPr>
              <a:t>12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5C93C1-B964-7A7E-24E4-3B5707692722}"/>
              </a:ext>
            </a:extLst>
          </p:cNvPr>
          <p:cNvCxnSpPr>
            <a:cxnSpLocks/>
            <a:stCxn id="98" idx="7"/>
            <a:endCxn id="99" idx="3"/>
          </p:cNvCxnSpPr>
          <p:nvPr/>
        </p:nvCxnSpPr>
        <p:spPr>
          <a:xfrm flipV="1">
            <a:off x="8426577" y="4659979"/>
            <a:ext cx="326669" cy="63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70BF843-AEE8-9476-A15F-2F738A1693C4}"/>
              </a:ext>
            </a:extLst>
          </p:cNvPr>
          <p:cNvSpPr/>
          <p:nvPr/>
        </p:nvSpPr>
        <p:spPr>
          <a:xfrm>
            <a:off x="8268845" y="584126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5A7476-84E3-571E-85AD-6277EF793E81}"/>
              </a:ext>
            </a:extLst>
          </p:cNvPr>
          <p:cNvCxnSpPr>
            <a:cxnSpLocks/>
            <a:stCxn id="127" idx="0"/>
            <a:endCxn id="98" idx="4"/>
          </p:cNvCxnSpPr>
          <p:nvPr/>
        </p:nvCxnSpPr>
        <p:spPr>
          <a:xfrm flipH="1" flipV="1">
            <a:off x="8337482" y="5511961"/>
            <a:ext cx="57363" cy="329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17AB35A-AB0C-A941-8DEB-D35FD08C9C79}"/>
              </a:ext>
            </a:extLst>
          </p:cNvPr>
          <p:cNvSpPr/>
          <p:nvPr/>
        </p:nvSpPr>
        <p:spPr>
          <a:xfrm>
            <a:off x="5396548" y="857546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73A767-BF97-C7F3-933F-40E59D93B7B3}"/>
              </a:ext>
            </a:extLst>
          </p:cNvPr>
          <p:cNvSpPr/>
          <p:nvPr/>
        </p:nvSpPr>
        <p:spPr>
          <a:xfrm>
            <a:off x="5396548" y="1208352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F5B6F1-8F99-3E69-08D5-8F848516E51F}"/>
              </a:ext>
            </a:extLst>
          </p:cNvPr>
          <p:cNvSpPr/>
          <p:nvPr/>
        </p:nvSpPr>
        <p:spPr>
          <a:xfrm>
            <a:off x="5819240" y="1394299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136E04-F420-11D0-DCB9-F0398EEF2BBC}"/>
              </a:ext>
            </a:extLst>
          </p:cNvPr>
          <p:cNvSpPr/>
          <p:nvPr/>
        </p:nvSpPr>
        <p:spPr>
          <a:xfrm>
            <a:off x="5819240" y="1051162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379BD5-30BE-BFD2-9687-6819A69A6E8F}"/>
              </a:ext>
            </a:extLst>
          </p:cNvPr>
          <p:cNvSpPr/>
          <p:nvPr/>
        </p:nvSpPr>
        <p:spPr>
          <a:xfrm>
            <a:off x="5819240" y="708025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CF7A37-E3F7-7FB3-474F-86D05D0BBB63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632614" y="1326385"/>
            <a:ext cx="186626" cy="18594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717682-68B4-7362-1A48-117AF5253A38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5632614" y="975579"/>
            <a:ext cx="186626" cy="1936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846329-BA03-7FC2-35BF-A027BA0737FE}"/>
              </a:ext>
            </a:extLst>
          </p:cNvPr>
          <p:cNvCxnSpPr>
            <a:cxnSpLocks/>
            <a:stCxn id="3" idx="7"/>
            <a:endCxn id="18" idx="2"/>
          </p:cNvCxnSpPr>
          <p:nvPr/>
        </p:nvCxnSpPr>
        <p:spPr>
          <a:xfrm flipV="1">
            <a:off x="5598043" y="826058"/>
            <a:ext cx="221197" cy="6605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FB9144-CC7C-2CA7-540C-E080887830F2}"/>
              </a:ext>
            </a:extLst>
          </p:cNvPr>
          <p:cNvCxnSpPr>
            <a:cxnSpLocks/>
            <a:stCxn id="12" idx="7"/>
            <a:endCxn id="18" idx="2"/>
          </p:cNvCxnSpPr>
          <p:nvPr/>
        </p:nvCxnSpPr>
        <p:spPr>
          <a:xfrm flipV="1">
            <a:off x="5598043" y="826058"/>
            <a:ext cx="221197" cy="41686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E68ED75-A2A2-02B0-5A0A-1B72C28B187E}"/>
              </a:ext>
            </a:extLst>
          </p:cNvPr>
          <p:cNvSpPr/>
          <p:nvPr/>
        </p:nvSpPr>
        <p:spPr>
          <a:xfrm>
            <a:off x="5819240" y="1737436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06239-CDAC-1309-9471-0ECD91273FFA}"/>
              </a:ext>
            </a:extLst>
          </p:cNvPr>
          <p:cNvCxnSpPr>
            <a:cxnSpLocks/>
            <a:stCxn id="3" idx="5"/>
            <a:endCxn id="24" idx="1"/>
          </p:cNvCxnSpPr>
          <p:nvPr/>
        </p:nvCxnSpPr>
        <p:spPr>
          <a:xfrm>
            <a:off x="5598043" y="1059041"/>
            <a:ext cx="255768" cy="71296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A59AE0A-2296-8CFE-0F17-F8534575FB9A}"/>
              </a:ext>
            </a:extLst>
          </p:cNvPr>
          <p:cNvSpPr/>
          <p:nvPr/>
        </p:nvSpPr>
        <p:spPr>
          <a:xfrm>
            <a:off x="5393676" y="1533276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FE906-12F9-F389-F074-47155E79655D}"/>
              </a:ext>
            </a:extLst>
          </p:cNvPr>
          <p:cNvCxnSpPr>
            <a:cxnSpLocks/>
            <a:stCxn id="27" idx="7"/>
            <a:endCxn id="15" idx="2"/>
          </p:cNvCxnSpPr>
          <p:nvPr/>
        </p:nvCxnSpPr>
        <p:spPr>
          <a:xfrm flipV="1">
            <a:off x="5595171" y="1512332"/>
            <a:ext cx="224069" cy="5551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27DF90-8352-D7BF-2634-C09AA4CBC91F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>
            <a:off x="5629742" y="1651309"/>
            <a:ext cx="189498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F30AE0-D140-72CD-CECF-E0802E5A1259}"/>
              </a:ext>
            </a:extLst>
          </p:cNvPr>
          <p:cNvCxnSpPr>
            <a:cxnSpLocks/>
            <a:stCxn id="27" idx="7"/>
            <a:endCxn id="18" idx="3"/>
          </p:cNvCxnSpPr>
          <p:nvPr/>
        </p:nvCxnSpPr>
        <p:spPr>
          <a:xfrm flipV="1">
            <a:off x="5595171" y="909520"/>
            <a:ext cx="258640" cy="65832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285677-31FE-7C85-3506-EC3E450B5C00}"/>
              </a:ext>
            </a:extLst>
          </p:cNvPr>
          <p:cNvSpPr/>
          <p:nvPr/>
        </p:nvSpPr>
        <p:spPr>
          <a:xfrm>
            <a:off x="5382178" y="1892708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B878E1-AE22-5ACE-509C-5536268E3488}"/>
              </a:ext>
            </a:extLst>
          </p:cNvPr>
          <p:cNvSpPr/>
          <p:nvPr/>
        </p:nvSpPr>
        <p:spPr>
          <a:xfrm>
            <a:off x="5816367" y="209686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47A03F-4F69-7C44-5269-F7183F1DBEC7}"/>
              </a:ext>
            </a:extLst>
          </p:cNvPr>
          <p:cNvCxnSpPr>
            <a:cxnSpLocks/>
            <a:stCxn id="33" idx="6"/>
            <a:endCxn id="24" idx="2"/>
          </p:cNvCxnSpPr>
          <p:nvPr/>
        </p:nvCxnSpPr>
        <p:spPr>
          <a:xfrm flipV="1">
            <a:off x="5618244" y="1855469"/>
            <a:ext cx="200996" cy="15527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CA587C-4B3F-98EC-3EB9-5BE974D32CD9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618244" y="2010741"/>
            <a:ext cx="198123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647FA2-BCB2-7933-17E7-1610D764E2C5}"/>
              </a:ext>
            </a:extLst>
          </p:cNvPr>
          <p:cNvCxnSpPr>
            <a:cxnSpLocks/>
            <a:stCxn id="27" idx="6"/>
            <a:endCxn id="34" idx="2"/>
          </p:cNvCxnSpPr>
          <p:nvPr/>
        </p:nvCxnSpPr>
        <p:spPr>
          <a:xfrm>
            <a:off x="5629742" y="1651309"/>
            <a:ext cx="186625" cy="56359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6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D949C-2177-E09A-1D04-8B7AE557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Table 289">
            <a:extLst>
              <a:ext uri="{FF2B5EF4-FFF2-40B4-BE49-F238E27FC236}">
                <a16:creationId xmlns:a16="http://schemas.microsoft.com/office/drawing/2014/main" id="{6B1141AD-4D3C-8FFB-75DF-4FFB4E87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95224"/>
              </p:ext>
            </p:extLst>
          </p:nvPr>
        </p:nvGraphicFramePr>
        <p:xfrm>
          <a:off x="7884146" y="3725704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6375D-55E5-A7CF-1BB7-6D6470E33BA2}"/>
              </a:ext>
            </a:extLst>
          </p:cNvPr>
          <p:cNvCxnSpPr>
            <a:cxnSpLocks/>
            <a:stCxn id="57" idx="2"/>
            <a:endCxn id="292" idx="0"/>
          </p:cNvCxnSpPr>
          <p:nvPr/>
        </p:nvCxnSpPr>
        <p:spPr>
          <a:xfrm>
            <a:off x="8217853" y="3202916"/>
            <a:ext cx="0" cy="73035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24FD83-303D-187E-2A84-1D2A3BFCA3DA}"/>
              </a:ext>
            </a:extLst>
          </p:cNvPr>
          <p:cNvCxnSpPr>
            <a:cxnSpLocks/>
            <a:stCxn id="53" idx="2"/>
            <a:endCxn id="290" idx="0"/>
          </p:cNvCxnSpPr>
          <p:nvPr/>
        </p:nvCxnSpPr>
        <p:spPr>
          <a:xfrm>
            <a:off x="8102129" y="3056583"/>
            <a:ext cx="0" cy="66912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DC6EDC0-CCA3-2C64-6368-FF0B5DDBDF42}"/>
              </a:ext>
            </a:extLst>
          </p:cNvPr>
          <p:cNvSpPr/>
          <p:nvPr/>
        </p:nvSpPr>
        <p:spPr>
          <a:xfrm>
            <a:off x="7297881" y="189303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57C027-1813-F84D-F43B-CBF16FBC8CD2}"/>
              </a:ext>
            </a:extLst>
          </p:cNvPr>
          <p:cNvSpPr/>
          <p:nvPr/>
        </p:nvSpPr>
        <p:spPr>
          <a:xfrm>
            <a:off x="7413605" y="2039370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AEC9B4-439C-2DD8-4E92-19CB107CFF01}"/>
              </a:ext>
            </a:extLst>
          </p:cNvPr>
          <p:cNvSpPr/>
          <p:nvPr/>
        </p:nvSpPr>
        <p:spPr>
          <a:xfrm>
            <a:off x="7520707" y="2217825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(u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4A28EB-9696-86A9-9B78-5CF181A41993}"/>
              </a:ext>
            </a:extLst>
          </p:cNvPr>
          <p:cNvSpPr/>
          <p:nvPr/>
        </p:nvSpPr>
        <p:spPr>
          <a:xfrm>
            <a:off x="7624479" y="2421191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0D2CA8B-A9B7-4DDA-F22D-5E2052086046}"/>
              </a:ext>
            </a:extLst>
          </p:cNvPr>
          <p:cNvSpPr/>
          <p:nvPr/>
        </p:nvSpPr>
        <p:spPr>
          <a:xfrm>
            <a:off x="8716646" y="2421191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329425-8C8F-6DB2-B3A5-334418DD4189}"/>
              </a:ext>
            </a:extLst>
          </p:cNvPr>
          <p:cNvSpPr/>
          <p:nvPr/>
        </p:nvSpPr>
        <p:spPr>
          <a:xfrm>
            <a:off x="7906042" y="3064599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72A8F-8333-5199-CD0E-7B574DFD9C4B}"/>
              </a:ext>
            </a:extLst>
          </p:cNvPr>
          <p:cNvSpPr txBox="1"/>
          <p:nvPr/>
        </p:nvSpPr>
        <p:spPr>
          <a:xfrm>
            <a:off x="7499252" y="2200788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F7FFB8-EB56-DB11-F85D-3C3E9FC804A4}"/>
              </a:ext>
            </a:extLst>
          </p:cNvPr>
          <p:cNvSpPr txBox="1"/>
          <p:nvPr/>
        </p:nvSpPr>
        <p:spPr>
          <a:xfrm>
            <a:off x="7412686" y="203434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F99DED-D943-6187-037F-1308CC15E560}"/>
              </a:ext>
            </a:extLst>
          </p:cNvPr>
          <p:cNvSpPr txBox="1"/>
          <p:nvPr/>
        </p:nvSpPr>
        <p:spPr>
          <a:xfrm>
            <a:off x="7269932" y="1863998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FDE60E-D85E-A464-0EB8-1FAE7AAF5930}"/>
              </a:ext>
            </a:extLst>
          </p:cNvPr>
          <p:cNvSpPr txBox="1"/>
          <p:nvPr/>
        </p:nvSpPr>
        <p:spPr>
          <a:xfrm>
            <a:off x="7837277" y="2272506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10</a:t>
            </a:r>
            <a:r>
              <a:rPr lang="en-GB" sz="800" dirty="0"/>
              <a:t>)</a:t>
            </a:r>
          </a:p>
        </p:txBody>
      </p:sp>
      <p:sp>
        <p:nvSpPr>
          <p:cNvPr id="71" name="Summing Junction 70">
            <a:extLst>
              <a:ext uri="{FF2B5EF4-FFF2-40B4-BE49-F238E27FC236}">
                <a16:creationId xmlns:a16="http://schemas.microsoft.com/office/drawing/2014/main" id="{2BC54CE4-C546-C300-44CB-E64BD91A0C70}"/>
              </a:ext>
            </a:extLst>
          </p:cNvPr>
          <p:cNvSpPr/>
          <p:nvPr/>
        </p:nvSpPr>
        <p:spPr>
          <a:xfrm>
            <a:off x="7961458" y="2648417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D82688AB-BE7F-6933-49A7-B84465EA8776}"/>
              </a:ext>
            </a:extLst>
          </p:cNvPr>
          <p:cNvCxnSpPr>
            <a:cxnSpLocks/>
            <a:stCxn id="64" idx="4"/>
            <a:endCxn id="71" idx="2"/>
          </p:cNvCxnSpPr>
          <p:nvPr/>
        </p:nvCxnSpPr>
        <p:spPr>
          <a:xfrm rot="16200000" flipH="1">
            <a:off x="7797389" y="2602380"/>
            <a:ext cx="10919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618434-7ADC-1845-4D12-94CF7475248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079491" y="2508756"/>
            <a:ext cx="0" cy="13966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7BF860-F6BD-4130-99FC-16EA6A700C7E}"/>
              </a:ext>
            </a:extLst>
          </p:cNvPr>
          <p:cNvSpPr txBox="1"/>
          <p:nvPr/>
        </p:nvSpPr>
        <p:spPr>
          <a:xfrm>
            <a:off x="8222589" y="2272506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12</a:t>
            </a:r>
            <a:r>
              <a:rPr lang="en-GB" sz="800" dirty="0"/>
              <a:t>)</a:t>
            </a:r>
          </a:p>
        </p:txBody>
      </p:sp>
      <p:sp>
        <p:nvSpPr>
          <p:cNvPr id="76" name="Summing Junction 75">
            <a:extLst>
              <a:ext uri="{FF2B5EF4-FFF2-40B4-BE49-F238E27FC236}">
                <a16:creationId xmlns:a16="http://schemas.microsoft.com/office/drawing/2014/main" id="{ADC779B6-2342-1803-05CE-4948BF60A14E}"/>
              </a:ext>
            </a:extLst>
          </p:cNvPr>
          <p:cNvSpPr/>
          <p:nvPr/>
        </p:nvSpPr>
        <p:spPr>
          <a:xfrm>
            <a:off x="8346770" y="2648417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10ECF4-32D2-D614-0087-C47B181B9FC7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464803" y="2514509"/>
            <a:ext cx="0" cy="13390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4210352-822B-D694-036C-B6747D910CF7}"/>
              </a:ext>
            </a:extLst>
          </p:cNvPr>
          <p:cNvCxnSpPr>
            <a:cxnSpLocks/>
            <a:stCxn id="65" idx="4"/>
          </p:cNvCxnSpPr>
          <p:nvPr/>
        </p:nvCxnSpPr>
        <p:spPr>
          <a:xfrm rot="5400000">
            <a:off x="8638854" y="2610386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783102-6255-2C60-A63B-C9ABE3BDD4F5}"/>
              </a:ext>
            </a:extLst>
          </p:cNvPr>
          <p:cNvCxnSpPr>
            <a:cxnSpLocks/>
            <a:stCxn id="76" idx="4"/>
            <a:endCxn id="66" idx="0"/>
          </p:cNvCxnSpPr>
          <p:nvPr/>
        </p:nvCxnSpPr>
        <p:spPr>
          <a:xfrm flipH="1">
            <a:off x="8328211" y="2884483"/>
            <a:ext cx="136592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B8AB435-CF28-F0CF-0AF6-AD480AF684EF}"/>
              </a:ext>
            </a:extLst>
          </p:cNvPr>
          <p:cNvCxnSpPr>
            <a:cxnSpLocks/>
            <a:stCxn id="71" idx="4"/>
            <a:endCxn id="66" idx="0"/>
          </p:cNvCxnSpPr>
          <p:nvPr/>
        </p:nvCxnSpPr>
        <p:spPr>
          <a:xfrm>
            <a:off x="8079491" y="2884483"/>
            <a:ext cx="248720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DB53F-69FB-5729-A342-58BA3E0ABC0B}"/>
              </a:ext>
            </a:extLst>
          </p:cNvPr>
          <p:cNvSpPr txBox="1"/>
          <p:nvPr/>
        </p:nvSpPr>
        <p:spPr>
          <a:xfrm>
            <a:off x="774463" y="2088481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 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users</a:t>
            </a:r>
          </a:p>
        </p:txBody>
      </p:sp>
      <p:graphicFrame>
        <p:nvGraphicFramePr>
          <p:cNvPr id="261" name="Table 260">
            <a:extLst>
              <a:ext uri="{FF2B5EF4-FFF2-40B4-BE49-F238E27FC236}">
                <a16:creationId xmlns:a16="http://schemas.microsoft.com/office/drawing/2014/main" id="{3C22B710-2F77-D418-B350-3F65F540E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03418"/>
              </p:ext>
            </p:extLst>
          </p:nvPr>
        </p:nvGraphicFramePr>
        <p:xfrm>
          <a:off x="10846778" y="3722136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7598B63-36FE-61AE-65BD-8EBA83D0FF09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>
            <a:off x="10962321" y="3190736"/>
            <a:ext cx="2131" cy="73897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3956306-EFAF-A10D-AB9C-09EEB362A663}"/>
              </a:ext>
            </a:extLst>
          </p:cNvPr>
          <p:cNvCxnSpPr>
            <a:cxnSpLocks/>
            <a:stCxn id="236" idx="2"/>
            <a:endCxn id="261" idx="0"/>
          </p:cNvCxnSpPr>
          <p:nvPr/>
        </p:nvCxnSpPr>
        <p:spPr>
          <a:xfrm>
            <a:off x="11062253" y="3044403"/>
            <a:ext cx="2508" cy="677733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ket 159">
            <a:extLst>
              <a:ext uri="{FF2B5EF4-FFF2-40B4-BE49-F238E27FC236}">
                <a16:creationId xmlns:a16="http://schemas.microsoft.com/office/drawing/2014/main" id="{F0D1EB89-5E54-1F89-A7E9-CAB55171932F}"/>
              </a:ext>
            </a:extLst>
          </p:cNvPr>
          <p:cNvSpPr/>
          <p:nvPr/>
        </p:nvSpPr>
        <p:spPr>
          <a:xfrm rot="16200000">
            <a:off x="479310" y="4485937"/>
            <a:ext cx="136048" cy="911886"/>
          </a:xfrm>
          <a:prstGeom prst="leftBracket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2BA8FF-B9CF-DA70-F09B-F2313BEB77E8}"/>
              </a:ext>
            </a:extLst>
          </p:cNvPr>
          <p:cNvSpPr txBox="1"/>
          <p:nvPr/>
        </p:nvSpPr>
        <p:spPr>
          <a:xfrm>
            <a:off x="160258" y="4999828"/>
            <a:ext cx="746001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4F59A7-E019-9E24-993F-CDAFD006A225}"/>
              </a:ext>
            </a:extLst>
          </p:cNvPr>
          <p:cNvSpPr txBox="1"/>
          <p:nvPr/>
        </p:nvSpPr>
        <p:spPr>
          <a:xfrm>
            <a:off x="106075" y="4270487"/>
            <a:ext cx="911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dirty="0"/>
              <a:t>Interaction log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07A5B77-396F-F97B-8B4A-F42F8E37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61617"/>
              </p:ext>
            </p:extLst>
          </p:nvPr>
        </p:nvGraphicFramePr>
        <p:xfrm>
          <a:off x="212793" y="2208444"/>
          <a:ext cx="698452" cy="20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53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36859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</a:tblGrid>
              <a:tr h="13793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3021049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82023813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6659377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0658049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82432670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45148142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76188232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264BDDA-3312-5105-7C37-7A41ED535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30373"/>
              </p:ext>
            </p:extLst>
          </p:nvPr>
        </p:nvGraphicFramePr>
        <p:xfrm>
          <a:off x="3071429" y="634886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9A1668D4-7CB1-36F7-31EA-A9747C8BA499}"/>
              </a:ext>
            </a:extLst>
          </p:cNvPr>
          <p:cNvSpPr txBox="1"/>
          <p:nvPr/>
        </p:nvSpPr>
        <p:spPr>
          <a:xfrm>
            <a:off x="5737046" y="686498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b="1" dirty="0"/>
              <a:t>COO (edge_index)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4C15E2D-C1DA-ED89-0164-DBDFE7B7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03811"/>
              </p:ext>
            </p:extLst>
          </p:nvPr>
        </p:nvGraphicFramePr>
        <p:xfrm>
          <a:off x="5879321" y="1322536"/>
          <a:ext cx="1013858" cy="32933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80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287574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47483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src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dst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weight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01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82682800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155402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31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31693963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1545277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524994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32742102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72297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54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84002299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80736483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78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2385681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476450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8649740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4129162003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DC9FDBA6-047F-3AEC-84CB-1C7CF3C7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00153"/>
              </p:ext>
            </p:extLst>
          </p:nvPr>
        </p:nvGraphicFramePr>
        <p:xfrm>
          <a:off x="9109590" y="1699260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06BE90-5DB8-BBD1-F2F5-3B7F6A5A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24948"/>
              </p:ext>
            </p:extLst>
          </p:nvPr>
        </p:nvGraphicFramePr>
        <p:xfrm>
          <a:off x="9644947" y="1697155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4BF7B3D8-E1F8-0D0B-33DE-3C186FD49ABE}"/>
              </a:ext>
            </a:extLst>
          </p:cNvPr>
          <p:cNvSpPr txBox="1"/>
          <p:nvPr/>
        </p:nvSpPr>
        <p:spPr>
          <a:xfrm>
            <a:off x="8891472" y="1605292"/>
            <a:ext cx="295274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95F66-ADDD-AFEB-A618-AA9673932447}"/>
              </a:ext>
            </a:extLst>
          </p:cNvPr>
          <p:cNvSpPr txBox="1"/>
          <p:nvPr/>
        </p:nvSpPr>
        <p:spPr>
          <a:xfrm>
            <a:off x="10034758" y="1592480"/>
            <a:ext cx="303288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C4E88-0A83-2241-B86D-1D65E46D94C7}"/>
              </a:ext>
            </a:extLst>
          </p:cNvPr>
          <p:cNvSpPr txBox="1"/>
          <p:nvPr/>
        </p:nvSpPr>
        <p:spPr>
          <a:xfrm>
            <a:off x="8392516" y="1485483"/>
            <a:ext cx="2447546" cy="21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7" dirty="0"/>
              <a:t>User &amp; Item embeddings for collaborative signals</a:t>
            </a:r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6713623B-6583-4CDC-E4F2-D15371D8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67664"/>
              </p:ext>
            </p:extLst>
          </p:nvPr>
        </p:nvGraphicFramePr>
        <p:xfrm>
          <a:off x="1761885" y="2835439"/>
          <a:ext cx="823282" cy="18604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266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6741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312597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3090155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s4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5545261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3194313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72883344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52318374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653267540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0246E05F-61FA-08DC-A8B1-66B57B49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94259"/>
              </p:ext>
            </p:extLst>
          </p:nvPr>
        </p:nvGraphicFramePr>
        <p:xfrm>
          <a:off x="1768773" y="1535670"/>
          <a:ext cx="809506" cy="11839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0520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76045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272941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30697263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1611894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349304445"/>
                  </a:ext>
                </a:extLst>
              </a:tr>
            </a:tbl>
          </a:graphicData>
        </a:graphic>
      </p:graphicFrame>
      <p:sp>
        <p:nvSpPr>
          <p:cNvPr id="236" name="Rectangle 235">
            <a:extLst>
              <a:ext uri="{FF2B5EF4-FFF2-40B4-BE49-F238E27FC236}">
                <a16:creationId xmlns:a16="http://schemas.microsoft.com/office/drawing/2014/main" id="{4232CBF3-32BE-83C7-3A83-038433809805}"/>
              </a:ext>
            </a:extLst>
          </p:cNvPr>
          <p:cNvSpPr/>
          <p:nvPr/>
        </p:nvSpPr>
        <p:spPr>
          <a:xfrm>
            <a:off x="10258005" y="188085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839D461-DB41-A18D-436B-FF19B424D0C6}"/>
              </a:ext>
            </a:extLst>
          </p:cNvPr>
          <p:cNvSpPr/>
          <p:nvPr/>
        </p:nvSpPr>
        <p:spPr>
          <a:xfrm>
            <a:off x="10158073" y="2027190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83ED58E-487A-CC5A-EBE0-30D8F74E4B14}"/>
              </a:ext>
            </a:extLst>
          </p:cNvPr>
          <p:cNvSpPr/>
          <p:nvPr/>
        </p:nvSpPr>
        <p:spPr>
          <a:xfrm>
            <a:off x="10058141" y="2205645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5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(i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DA221BB-BE83-08C0-2CC4-AB35CC1EE4FA}"/>
              </a:ext>
            </a:extLst>
          </p:cNvPr>
          <p:cNvSpPr/>
          <p:nvPr/>
        </p:nvSpPr>
        <p:spPr>
          <a:xfrm>
            <a:off x="10136035" y="2409011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C26FC9E-9FAB-DB03-567A-1EC51928BB27}"/>
              </a:ext>
            </a:extLst>
          </p:cNvPr>
          <p:cNvSpPr/>
          <p:nvPr/>
        </p:nvSpPr>
        <p:spPr>
          <a:xfrm>
            <a:off x="11340340" y="2409011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7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02DE9DC-C280-62A8-205A-497CC2365ACC}"/>
              </a:ext>
            </a:extLst>
          </p:cNvPr>
          <p:cNvSpPr/>
          <p:nvPr/>
        </p:nvSpPr>
        <p:spPr>
          <a:xfrm>
            <a:off x="10443476" y="3064599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102558B-6CD5-CE03-AAF9-0A0D8EE7C1DB}"/>
              </a:ext>
            </a:extLst>
          </p:cNvPr>
          <p:cNvSpPr txBox="1"/>
          <p:nvPr/>
        </p:nvSpPr>
        <p:spPr>
          <a:xfrm>
            <a:off x="11235754" y="2188608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79D3F8-ECF1-2CCC-183A-1A06F2BA921B}"/>
              </a:ext>
            </a:extLst>
          </p:cNvPr>
          <p:cNvSpPr txBox="1"/>
          <p:nvPr/>
        </p:nvSpPr>
        <p:spPr>
          <a:xfrm>
            <a:off x="11321714" y="202216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52F71F3-679C-560D-3450-D64D4AA6DBA5}"/>
              </a:ext>
            </a:extLst>
          </p:cNvPr>
          <p:cNvSpPr txBox="1"/>
          <p:nvPr/>
        </p:nvSpPr>
        <p:spPr>
          <a:xfrm>
            <a:off x="11429125" y="1851818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247" name="Data 246">
            <a:extLst>
              <a:ext uri="{FF2B5EF4-FFF2-40B4-BE49-F238E27FC236}">
                <a16:creationId xmlns:a16="http://schemas.microsoft.com/office/drawing/2014/main" id="{9C9B9AA9-2965-65C5-DBDF-859B7A96BF1B}"/>
              </a:ext>
            </a:extLst>
          </p:cNvPr>
          <p:cNvSpPr/>
          <p:nvPr/>
        </p:nvSpPr>
        <p:spPr>
          <a:xfrm>
            <a:off x="10513712" y="3622548"/>
            <a:ext cx="880910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63" name="Table 262">
            <a:extLst>
              <a:ext uri="{FF2B5EF4-FFF2-40B4-BE49-F238E27FC236}">
                <a16:creationId xmlns:a16="http://schemas.microsoft.com/office/drawing/2014/main" id="{A4A93CFD-8D60-65CD-89BC-9EBD633B5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59518"/>
              </p:ext>
            </p:extLst>
          </p:nvPr>
        </p:nvGraphicFramePr>
        <p:xfrm>
          <a:off x="10746469" y="3929706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DB81DE24-AF4C-743A-F6EF-B5CB98DE6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2447"/>
              </p:ext>
            </p:extLst>
          </p:nvPr>
        </p:nvGraphicFramePr>
        <p:xfrm>
          <a:off x="10644406" y="4137276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75C06B-99FA-FC8D-0636-DDCBFB2DB429}"/>
              </a:ext>
            </a:extLst>
          </p:cNvPr>
          <p:cNvCxnSpPr>
            <a:cxnSpLocks/>
            <a:stCxn id="238" idx="2"/>
            <a:endCxn id="264" idx="0"/>
          </p:cNvCxnSpPr>
          <p:nvPr/>
        </p:nvCxnSpPr>
        <p:spPr>
          <a:xfrm>
            <a:off x="10862389" y="3407738"/>
            <a:ext cx="0" cy="72953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r 276">
            <a:extLst>
              <a:ext uri="{FF2B5EF4-FFF2-40B4-BE49-F238E27FC236}">
                <a16:creationId xmlns:a16="http://schemas.microsoft.com/office/drawing/2014/main" id="{0CC30C8F-6400-A1D9-9E7F-972E7F013C88}"/>
              </a:ext>
            </a:extLst>
          </p:cNvPr>
          <p:cNvSpPr/>
          <p:nvPr/>
        </p:nvSpPr>
        <p:spPr>
          <a:xfrm>
            <a:off x="9731780" y="3858497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D7310A9-4500-63E1-3B7F-37BA0B8F3DCE}"/>
              </a:ext>
            </a:extLst>
          </p:cNvPr>
          <p:cNvCxnSpPr>
            <a:cxnSpLocks/>
            <a:stCxn id="247" idx="2"/>
            <a:endCxn id="277" idx="6"/>
          </p:cNvCxnSpPr>
          <p:nvPr/>
        </p:nvCxnSpPr>
        <p:spPr>
          <a:xfrm flipH="1">
            <a:off x="9967846" y="3976530"/>
            <a:ext cx="633957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47D28E3-F146-F670-9717-FCF116D08FAC}"/>
              </a:ext>
            </a:extLst>
          </p:cNvPr>
          <p:cNvCxnSpPr>
            <a:cxnSpLocks/>
            <a:stCxn id="84" idx="2"/>
            <a:endCxn id="277" idx="0"/>
          </p:cNvCxnSpPr>
          <p:nvPr/>
        </p:nvCxnSpPr>
        <p:spPr>
          <a:xfrm flipH="1">
            <a:off x="9849813" y="1837063"/>
            <a:ext cx="13117" cy="2021434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Data 290">
            <a:extLst>
              <a:ext uri="{FF2B5EF4-FFF2-40B4-BE49-F238E27FC236}">
                <a16:creationId xmlns:a16="http://schemas.microsoft.com/office/drawing/2014/main" id="{DE9CEEE2-B3F9-DF04-11C7-5045CB216870}"/>
              </a:ext>
            </a:extLst>
          </p:cNvPr>
          <p:cNvSpPr/>
          <p:nvPr/>
        </p:nvSpPr>
        <p:spPr>
          <a:xfrm flipH="1">
            <a:off x="7788053" y="3622548"/>
            <a:ext cx="891771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C5EA0C4F-2DFE-7F36-7939-EC10FFBD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07272"/>
              </p:ext>
            </p:extLst>
          </p:nvPr>
        </p:nvGraphicFramePr>
        <p:xfrm>
          <a:off x="7999870" y="3933274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C855C64C-3F16-014A-627C-147205CA9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71030"/>
              </p:ext>
            </p:extLst>
          </p:nvPr>
        </p:nvGraphicFramePr>
        <p:xfrm>
          <a:off x="8106972" y="4140844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305" name="Or 304">
            <a:extLst>
              <a:ext uri="{FF2B5EF4-FFF2-40B4-BE49-F238E27FC236}">
                <a16:creationId xmlns:a16="http://schemas.microsoft.com/office/drawing/2014/main" id="{21B74D31-3E31-F3CC-A704-8AE41D6E2824}"/>
              </a:ext>
            </a:extLst>
          </p:cNvPr>
          <p:cNvSpPr/>
          <p:nvPr/>
        </p:nvSpPr>
        <p:spPr>
          <a:xfrm>
            <a:off x="9196423" y="3858497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C79FC8-C466-4BF9-3D62-4685B7E6FF32}"/>
              </a:ext>
            </a:extLst>
          </p:cNvPr>
          <p:cNvCxnSpPr>
            <a:cxnSpLocks/>
            <a:stCxn id="82" idx="2"/>
            <a:endCxn id="305" idx="0"/>
          </p:cNvCxnSpPr>
          <p:nvPr/>
        </p:nvCxnSpPr>
        <p:spPr>
          <a:xfrm flipH="1">
            <a:off x="9314456" y="1839168"/>
            <a:ext cx="13117" cy="201932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1976536-5E6A-B49E-ACF5-37D3EE9D115F}"/>
              </a:ext>
            </a:extLst>
          </p:cNvPr>
          <p:cNvCxnSpPr>
            <a:cxnSpLocks/>
            <a:stCxn id="291" idx="2"/>
            <a:endCxn id="305" idx="2"/>
          </p:cNvCxnSpPr>
          <p:nvPr/>
        </p:nvCxnSpPr>
        <p:spPr>
          <a:xfrm>
            <a:off x="8590647" y="3976530"/>
            <a:ext cx="605776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Summing Junction 311">
            <a:extLst>
              <a:ext uri="{FF2B5EF4-FFF2-40B4-BE49-F238E27FC236}">
                <a16:creationId xmlns:a16="http://schemas.microsoft.com/office/drawing/2014/main" id="{4EB1176A-5A96-A73C-021E-3CFE877AEA64}"/>
              </a:ext>
            </a:extLst>
          </p:cNvPr>
          <p:cNvSpPr/>
          <p:nvPr/>
        </p:nvSpPr>
        <p:spPr>
          <a:xfrm>
            <a:off x="9462996" y="4645890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014C675A-BEE7-A47D-81F4-6A2AD405952A}"/>
              </a:ext>
            </a:extLst>
          </p:cNvPr>
          <p:cNvCxnSpPr>
            <a:cxnSpLocks/>
            <a:stCxn id="305" idx="4"/>
            <a:endCxn id="312" idx="2"/>
          </p:cNvCxnSpPr>
          <p:nvPr/>
        </p:nvCxnSpPr>
        <p:spPr>
          <a:xfrm rot="16200000" flipH="1">
            <a:off x="9054046" y="4354973"/>
            <a:ext cx="669360" cy="148540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CAB31272-AE73-B3BB-2393-C1CBAB718210}"/>
              </a:ext>
            </a:extLst>
          </p:cNvPr>
          <p:cNvCxnSpPr>
            <a:cxnSpLocks/>
            <a:stCxn id="277" idx="4"/>
            <a:endCxn id="312" idx="6"/>
          </p:cNvCxnSpPr>
          <p:nvPr/>
        </p:nvCxnSpPr>
        <p:spPr>
          <a:xfrm rot="5400000">
            <a:off x="9439758" y="4353868"/>
            <a:ext cx="669360" cy="150751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5D9F1C3-ACB8-7CA6-67FC-46C346AB80F9}"/>
              </a:ext>
            </a:extLst>
          </p:cNvPr>
          <p:cNvSpPr/>
          <p:nvPr/>
        </p:nvSpPr>
        <p:spPr>
          <a:xfrm>
            <a:off x="7220745" y="1277349"/>
            <a:ext cx="4848292" cy="31748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hyperGCN for Collaborative Filtering</a:t>
            </a:r>
          </a:p>
        </p:txBody>
      </p:sp>
      <p:sp>
        <p:nvSpPr>
          <p:cNvPr id="368" name="Left Bracket 367">
            <a:extLst>
              <a:ext uri="{FF2B5EF4-FFF2-40B4-BE49-F238E27FC236}">
                <a16:creationId xmlns:a16="http://schemas.microsoft.com/office/drawing/2014/main" id="{68187BF1-D4A3-1507-8F87-36182B547549}"/>
              </a:ext>
            </a:extLst>
          </p:cNvPr>
          <p:cNvSpPr/>
          <p:nvPr/>
        </p:nvSpPr>
        <p:spPr>
          <a:xfrm rot="16200000">
            <a:off x="4330532" y="2439819"/>
            <a:ext cx="136047" cy="5004124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B899736-66FC-9EBD-E8A5-6AD711128229}"/>
              </a:ext>
            </a:extLst>
          </p:cNvPr>
          <p:cNvSpPr txBox="1"/>
          <p:nvPr/>
        </p:nvSpPr>
        <p:spPr>
          <a:xfrm>
            <a:off x="3749976" y="4999828"/>
            <a:ext cx="1137590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Pre-process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CBCC5C1-7A82-D21D-34CA-8B5DB1B88F15}"/>
              </a:ext>
            </a:extLst>
          </p:cNvPr>
          <p:cNvSpPr/>
          <p:nvPr/>
        </p:nvSpPr>
        <p:spPr>
          <a:xfrm rot="16200000">
            <a:off x="9587192" y="2458087"/>
            <a:ext cx="123531" cy="4955062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ED2E8-81FF-7D64-6B68-7650EE94E6FE}"/>
              </a:ext>
            </a:extLst>
          </p:cNvPr>
          <p:cNvSpPr txBox="1"/>
          <p:nvPr/>
        </p:nvSpPr>
        <p:spPr>
          <a:xfrm>
            <a:off x="8084521" y="4999828"/>
            <a:ext cx="3060802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Embedding &amp; Optimization &amp; Prediction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7106B3-5BD3-60B2-8D0B-07581452D156}"/>
              </a:ext>
            </a:extLst>
          </p:cNvPr>
          <p:cNvSpPr txBox="1"/>
          <p:nvPr/>
        </p:nvSpPr>
        <p:spPr>
          <a:xfrm>
            <a:off x="3467569" y="349083"/>
            <a:ext cx="167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b="1" dirty="0"/>
              <a:t>Adjacency Matrix (AM)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AE8ED4-B14F-B21D-CFC9-3147FD4C08CD}"/>
              </a:ext>
            </a:extLst>
          </p:cNvPr>
          <p:cNvCxnSpPr>
            <a:cxnSpLocks/>
          </p:cNvCxnSpPr>
          <p:nvPr/>
        </p:nvCxnSpPr>
        <p:spPr>
          <a:xfrm>
            <a:off x="947013" y="2570437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B3EFA2D-B924-AA11-0961-430B5B3F4DAD}"/>
              </a:ext>
            </a:extLst>
          </p:cNvPr>
          <p:cNvSpPr/>
          <p:nvPr/>
        </p:nvSpPr>
        <p:spPr>
          <a:xfrm>
            <a:off x="1621216" y="1086470"/>
            <a:ext cx="1112729" cy="373661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Similarity Matrix (SM)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02D37-8E17-BE2C-EC60-BFE0F958B0F7}"/>
              </a:ext>
            </a:extLst>
          </p:cNvPr>
          <p:cNvSpPr txBox="1"/>
          <p:nvPr/>
        </p:nvSpPr>
        <p:spPr>
          <a:xfrm>
            <a:off x="774463" y="3563196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items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893EA-6CFC-D816-1D0E-8DD97B7E8C7B}"/>
              </a:ext>
            </a:extLst>
          </p:cNvPr>
          <p:cNvSpPr txBox="1"/>
          <p:nvPr/>
        </p:nvSpPr>
        <p:spPr>
          <a:xfrm>
            <a:off x="2957003" y="2478178"/>
            <a:ext cx="2096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threshold by top-K (</a:t>
            </a:r>
            <a:r>
              <a:rPr lang="en-AU" sz="11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e.g.,</a:t>
            </a:r>
            <a:r>
              <a:rPr lang="en-GB" sz="1100" dirty="0"/>
              <a:t> top-2 for users, top-3 for items)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BC396-A135-2C15-183E-F87A550C7BDE}"/>
              </a:ext>
            </a:extLst>
          </p:cNvPr>
          <p:cNvSpPr txBox="1"/>
          <p:nvPr/>
        </p:nvSpPr>
        <p:spPr>
          <a:xfrm>
            <a:off x="10348833" y="2272506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54</a:t>
            </a:r>
            <a:r>
              <a:rPr lang="en-GB" sz="800" dirty="0"/>
              <a:t>)</a:t>
            </a:r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34A54870-314C-3853-A1FA-B1535609F67B}"/>
              </a:ext>
            </a:extLst>
          </p:cNvPr>
          <p:cNvSpPr/>
          <p:nvPr/>
        </p:nvSpPr>
        <p:spPr>
          <a:xfrm>
            <a:off x="10473014" y="2648417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0B4A48D-0D69-A6F0-2C13-99DF5BDDA864}"/>
              </a:ext>
            </a:extLst>
          </p:cNvPr>
          <p:cNvCxnSpPr>
            <a:cxnSpLocks/>
            <a:stCxn id="239" idx="4"/>
            <a:endCxn id="46" idx="2"/>
          </p:cNvCxnSpPr>
          <p:nvPr/>
        </p:nvCxnSpPr>
        <p:spPr>
          <a:xfrm rot="16200000" flipH="1">
            <a:off x="10302855" y="2596290"/>
            <a:ext cx="12137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346825-2FF1-9034-C940-FF7F4BFCE65F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91047" y="2496576"/>
            <a:ext cx="0" cy="15184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19C5FC-CBDB-F874-3DB4-150669BEFD3F}"/>
              </a:ext>
            </a:extLst>
          </p:cNvPr>
          <p:cNvSpPr txBox="1"/>
          <p:nvPr/>
        </p:nvSpPr>
        <p:spPr>
          <a:xfrm>
            <a:off x="10863535" y="2272506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57</a:t>
            </a:r>
            <a:r>
              <a:rPr lang="en-GB" sz="800" dirty="0"/>
              <a:t>)</a:t>
            </a:r>
          </a:p>
        </p:txBody>
      </p:sp>
      <p:sp>
        <p:nvSpPr>
          <p:cNvPr id="22" name="Summing Junction 21">
            <a:extLst>
              <a:ext uri="{FF2B5EF4-FFF2-40B4-BE49-F238E27FC236}">
                <a16:creationId xmlns:a16="http://schemas.microsoft.com/office/drawing/2014/main" id="{885B4E4F-F4B7-47E1-6A86-74FFACC17681}"/>
              </a:ext>
            </a:extLst>
          </p:cNvPr>
          <p:cNvSpPr/>
          <p:nvPr/>
        </p:nvSpPr>
        <p:spPr>
          <a:xfrm>
            <a:off x="10987716" y="2648417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CB35F9-CB1F-DE9B-FA6A-73EADF0681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05749" y="2502329"/>
            <a:ext cx="0" cy="14608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C6506B5-D2F1-4C43-1EDB-F2FB7D8D9F60}"/>
              </a:ext>
            </a:extLst>
          </p:cNvPr>
          <p:cNvCxnSpPr>
            <a:cxnSpLocks/>
            <a:stCxn id="240" idx="4"/>
          </p:cNvCxnSpPr>
          <p:nvPr/>
        </p:nvCxnSpPr>
        <p:spPr>
          <a:xfrm rot="5400000">
            <a:off x="11262548" y="2598206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67ACF8-C718-361F-1B00-A474EC2E44FF}"/>
              </a:ext>
            </a:extLst>
          </p:cNvPr>
          <p:cNvCxnSpPr>
            <a:cxnSpLocks/>
            <a:stCxn id="22" idx="4"/>
            <a:endCxn id="241" idx="0"/>
          </p:cNvCxnSpPr>
          <p:nvPr/>
        </p:nvCxnSpPr>
        <p:spPr>
          <a:xfrm flipH="1">
            <a:off x="10865645" y="2884483"/>
            <a:ext cx="240104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195DC7-FFD2-27E0-E18C-DDBE1CF1B75D}"/>
              </a:ext>
            </a:extLst>
          </p:cNvPr>
          <p:cNvCxnSpPr>
            <a:cxnSpLocks/>
            <a:stCxn id="46" idx="4"/>
            <a:endCxn id="241" idx="0"/>
          </p:cNvCxnSpPr>
          <p:nvPr/>
        </p:nvCxnSpPr>
        <p:spPr>
          <a:xfrm>
            <a:off x="10591047" y="2884483"/>
            <a:ext cx="274598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DC052E-E4CA-F1EA-0991-80B1188EF344}"/>
              </a:ext>
            </a:extLst>
          </p:cNvPr>
          <p:cNvCxnSpPr>
            <a:cxnSpLocks/>
          </p:cNvCxnSpPr>
          <p:nvPr/>
        </p:nvCxnSpPr>
        <p:spPr>
          <a:xfrm>
            <a:off x="6927683" y="3270939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9501DC-5217-1A01-2CD9-33A7AADF1325}"/>
              </a:ext>
            </a:extLst>
          </p:cNvPr>
          <p:cNvCxnSpPr>
            <a:cxnSpLocks/>
            <a:stCxn id="60" idx="2"/>
            <a:endCxn id="293" idx="0"/>
          </p:cNvCxnSpPr>
          <p:nvPr/>
        </p:nvCxnSpPr>
        <p:spPr>
          <a:xfrm>
            <a:off x="8324955" y="3419918"/>
            <a:ext cx="0" cy="72092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DF0F752-185A-492B-38DD-F9AA778DDEFD}"/>
              </a:ext>
            </a:extLst>
          </p:cNvPr>
          <p:cNvSpPr/>
          <p:nvPr/>
        </p:nvSpPr>
        <p:spPr>
          <a:xfrm>
            <a:off x="205719" y="549717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AD835E8-0250-57B1-9E4E-3E4466C31708}"/>
              </a:ext>
            </a:extLst>
          </p:cNvPr>
          <p:cNvSpPr/>
          <p:nvPr/>
        </p:nvSpPr>
        <p:spPr>
          <a:xfrm>
            <a:off x="205719" y="900523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750C13B-B2BC-05E5-BE52-0CB34021A51F}"/>
              </a:ext>
            </a:extLst>
          </p:cNvPr>
          <p:cNvSpPr/>
          <p:nvPr/>
        </p:nvSpPr>
        <p:spPr>
          <a:xfrm>
            <a:off x="628411" y="1086470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A7976E9-9987-F20D-283F-A5F253F8A46A}"/>
              </a:ext>
            </a:extLst>
          </p:cNvPr>
          <p:cNvSpPr/>
          <p:nvPr/>
        </p:nvSpPr>
        <p:spPr>
          <a:xfrm>
            <a:off x="628411" y="743333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D5F8731-A4C0-8B37-7ED4-3C067439F6DB}"/>
              </a:ext>
            </a:extLst>
          </p:cNvPr>
          <p:cNvSpPr/>
          <p:nvPr/>
        </p:nvSpPr>
        <p:spPr>
          <a:xfrm>
            <a:off x="628411" y="400196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C34F22B-81D3-0C3A-08D5-70009F7FFECD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>
            <a:off x="441785" y="1018556"/>
            <a:ext cx="186626" cy="18594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07D925C-038D-F4F3-1CE7-C865E832D197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441785" y="667750"/>
            <a:ext cx="186626" cy="1936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E2DCF45-B4D3-3738-5610-9D65E55C5465}"/>
              </a:ext>
            </a:extLst>
          </p:cNvPr>
          <p:cNvCxnSpPr>
            <a:cxnSpLocks/>
            <a:stCxn id="145" idx="7"/>
            <a:endCxn id="149" idx="2"/>
          </p:cNvCxnSpPr>
          <p:nvPr/>
        </p:nvCxnSpPr>
        <p:spPr>
          <a:xfrm flipV="1">
            <a:off x="407214" y="518229"/>
            <a:ext cx="221197" cy="6605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7B307E5-695F-8F4D-15B9-F7F7531F4B52}"/>
              </a:ext>
            </a:extLst>
          </p:cNvPr>
          <p:cNvCxnSpPr>
            <a:cxnSpLocks/>
            <a:stCxn id="146" idx="7"/>
            <a:endCxn id="149" idx="2"/>
          </p:cNvCxnSpPr>
          <p:nvPr/>
        </p:nvCxnSpPr>
        <p:spPr>
          <a:xfrm flipV="1">
            <a:off x="407214" y="518229"/>
            <a:ext cx="221197" cy="41686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F8FC31A-556E-18D7-8F19-279202865779}"/>
              </a:ext>
            </a:extLst>
          </p:cNvPr>
          <p:cNvSpPr/>
          <p:nvPr/>
        </p:nvSpPr>
        <p:spPr>
          <a:xfrm>
            <a:off x="628411" y="1429607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9D60864-7564-48EB-7F7C-D0D742722805}"/>
              </a:ext>
            </a:extLst>
          </p:cNvPr>
          <p:cNvCxnSpPr>
            <a:cxnSpLocks/>
            <a:stCxn id="145" idx="5"/>
            <a:endCxn id="171" idx="1"/>
          </p:cNvCxnSpPr>
          <p:nvPr/>
        </p:nvCxnSpPr>
        <p:spPr>
          <a:xfrm>
            <a:off x="407214" y="751212"/>
            <a:ext cx="255768" cy="71296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D1076D0-1E4D-800C-3A2E-C8EFCB55B5AA}"/>
              </a:ext>
            </a:extLst>
          </p:cNvPr>
          <p:cNvSpPr/>
          <p:nvPr/>
        </p:nvSpPr>
        <p:spPr>
          <a:xfrm>
            <a:off x="202847" y="1225447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641F114-8E56-77EE-ABA2-223CC45AE809}"/>
              </a:ext>
            </a:extLst>
          </p:cNvPr>
          <p:cNvCxnSpPr>
            <a:cxnSpLocks/>
            <a:stCxn id="175" idx="7"/>
            <a:endCxn id="147" idx="2"/>
          </p:cNvCxnSpPr>
          <p:nvPr/>
        </p:nvCxnSpPr>
        <p:spPr>
          <a:xfrm flipV="1">
            <a:off x="404342" y="1204503"/>
            <a:ext cx="224069" cy="5551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1EA559D-2BAF-9027-FD71-6521B3E6DC17}"/>
              </a:ext>
            </a:extLst>
          </p:cNvPr>
          <p:cNvCxnSpPr>
            <a:cxnSpLocks/>
            <a:stCxn id="175" idx="6"/>
            <a:endCxn id="171" idx="2"/>
          </p:cNvCxnSpPr>
          <p:nvPr/>
        </p:nvCxnSpPr>
        <p:spPr>
          <a:xfrm>
            <a:off x="438913" y="1343480"/>
            <a:ext cx="189498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C26BE7B-1A63-F91B-B1B9-49D756C3BE1F}"/>
              </a:ext>
            </a:extLst>
          </p:cNvPr>
          <p:cNvCxnSpPr>
            <a:cxnSpLocks/>
          </p:cNvCxnSpPr>
          <p:nvPr/>
        </p:nvCxnSpPr>
        <p:spPr>
          <a:xfrm>
            <a:off x="5076659" y="2576911"/>
            <a:ext cx="0" cy="263328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C85F94A-589F-E422-1EC0-C1565CC49EC3}"/>
              </a:ext>
            </a:extLst>
          </p:cNvPr>
          <p:cNvCxnSpPr>
            <a:cxnSpLocks/>
            <a:stCxn id="175" idx="7"/>
            <a:endCxn id="149" idx="3"/>
          </p:cNvCxnSpPr>
          <p:nvPr/>
        </p:nvCxnSpPr>
        <p:spPr>
          <a:xfrm flipV="1">
            <a:off x="404342" y="601691"/>
            <a:ext cx="258640" cy="65832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5501BC5-4195-F90C-9391-820BA806BCE3}"/>
              </a:ext>
            </a:extLst>
          </p:cNvPr>
          <p:cNvSpPr txBox="1"/>
          <p:nvPr/>
        </p:nvSpPr>
        <p:spPr>
          <a:xfrm>
            <a:off x="5761482" y="902323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/>
              <a:t>The edge weight is</a:t>
            </a:r>
          </a:p>
          <a:p>
            <a:pPr algn="ctr"/>
            <a:r>
              <a:rPr lang="en-GB" sz="1050" dirty="0"/>
              <a:t>similarity 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E7B43-F85E-083A-5710-8849A07FA584}"/>
              </a:ext>
            </a:extLst>
          </p:cNvPr>
          <p:cNvSpPr/>
          <p:nvPr/>
        </p:nvSpPr>
        <p:spPr>
          <a:xfrm>
            <a:off x="191349" y="1584879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2FE0B5-8074-E7FD-59EE-327B371E83DD}"/>
              </a:ext>
            </a:extLst>
          </p:cNvPr>
          <p:cNvSpPr/>
          <p:nvPr/>
        </p:nvSpPr>
        <p:spPr>
          <a:xfrm>
            <a:off x="625538" y="1789039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53C2E8-A593-D864-5C2B-0816E2E1DA5A}"/>
              </a:ext>
            </a:extLst>
          </p:cNvPr>
          <p:cNvCxnSpPr>
            <a:cxnSpLocks/>
            <a:stCxn id="2" idx="6"/>
            <a:endCxn id="171" idx="2"/>
          </p:cNvCxnSpPr>
          <p:nvPr/>
        </p:nvCxnSpPr>
        <p:spPr>
          <a:xfrm flipV="1">
            <a:off x="427415" y="1547640"/>
            <a:ext cx="200996" cy="15527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014F6D-5FFA-AB40-FDA4-58A25CED0F1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27415" y="1702912"/>
            <a:ext cx="198123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BB78C-1D35-15C6-9AAD-62759E8DB027}"/>
              </a:ext>
            </a:extLst>
          </p:cNvPr>
          <p:cNvCxnSpPr>
            <a:cxnSpLocks/>
            <a:stCxn id="175" idx="6"/>
            <a:endCxn id="3" idx="2"/>
          </p:cNvCxnSpPr>
          <p:nvPr/>
        </p:nvCxnSpPr>
        <p:spPr>
          <a:xfrm>
            <a:off x="438913" y="1343480"/>
            <a:ext cx="186625" cy="56359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B1C4F-F6D2-9AF5-DF5E-CD519753F6BE}"/>
              </a:ext>
            </a:extLst>
          </p:cNvPr>
          <p:cNvCxnSpPr>
            <a:cxnSpLocks/>
          </p:cNvCxnSpPr>
          <p:nvPr/>
        </p:nvCxnSpPr>
        <p:spPr>
          <a:xfrm>
            <a:off x="952766" y="3559595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6A16AA-8891-FDDC-3F84-019E4FF5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38666"/>
              </p:ext>
            </p:extLst>
          </p:nvPr>
        </p:nvGraphicFramePr>
        <p:xfrm>
          <a:off x="3071429" y="2926316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3F0260-F20B-4456-0066-D96722308440}"/>
              </a:ext>
            </a:extLst>
          </p:cNvPr>
          <p:cNvCxnSpPr>
            <a:cxnSpLocks/>
          </p:cNvCxnSpPr>
          <p:nvPr/>
        </p:nvCxnSpPr>
        <p:spPr>
          <a:xfrm>
            <a:off x="5587717" y="3250813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1F5984-328A-933A-FB68-AD85C5115C87}"/>
              </a:ext>
            </a:extLst>
          </p:cNvPr>
          <p:cNvCxnSpPr>
            <a:cxnSpLocks/>
          </p:cNvCxnSpPr>
          <p:nvPr/>
        </p:nvCxnSpPr>
        <p:spPr>
          <a:xfrm>
            <a:off x="2784553" y="2204224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3BFD4B-C4E1-6273-F36D-B1ACCF8D1CBD}"/>
              </a:ext>
            </a:extLst>
          </p:cNvPr>
          <p:cNvSpPr txBox="1"/>
          <p:nvPr/>
        </p:nvSpPr>
        <p:spPr>
          <a:xfrm>
            <a:off x="10665358" y="258055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925488-28CC-527F-6A21-5E005E85D463}"/>
              </a:ext>
            </a:extLst>
          </p:cNvPr>
          <p:cNvSpPr txBox="1"/>
          <p:nvPr/>
        </p:nvSpPr>
        <p:spPr>
          <a:xfrm>
            <a:off x="9862930" y="4641633"/>
            <a:ext cx="802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Prediction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6972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1800"/>
              </p:ext>
            </p:extLst>
          </p:nvPr>
        </p:nvGraphicFramePr>
        <p:xfrm>
          <a:off x="6038637" y="1202311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54322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503126" y="3225357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42834" y="2978741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70365" y="3312914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63750" y="2983509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85162" y="3296239"/>
            <a:ext cx="437940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15113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2719968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2822264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088219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54322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10035"/>
              </p:ext>
            </p:extLst>
          </p:nvPr>
        </p:nvGraphicFramePr>
        <p:xfrm>
          <a:off x="9624326" y="1202313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0.88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2805495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1963717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179664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388940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2654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26669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1976648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2834352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143717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2673133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2493133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1976648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2673133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2549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2333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1413356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1413356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1976648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143717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008646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2373873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155460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4308302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3932907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03470"/>
              </p:ext>
            </p:extLst>
          </p:nvPr>
        </p:nvGraphicFramePr>
        <p:xfrm>
          <a:off x="2737266" y="1148173"/>
          <a:ext cx="1782181" cy="13598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706145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543226"/>
            <a:ext cx="1664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Similarity Matrix (SM)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543227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3446691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167601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F2913-36DC-5ADA-4EB9-2E6FEA24E601}"/>
              </a:ext>
            </a:extLst>
          </p:cNvPr>
          <p:cNvSpPr txBox="1"/>
          <p:nvPr/>
        </p:nvSpPr>
        <p:spPr>
          <a:xfrm>
            <a:off x="1118756" y="4697786"/>
            <a:ext cx="1042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filling 0s, we can fill </a:t>
            </a:r>
            <a:r>
              <a:rPr lang="en-GB" b="1" dirty="0">
                <a:solidFill>
                  <a:srgbClr val="FF0000"/>
                </a:solidFill>
              </a:rPr>
              <a:t>Similarity score (with some threshold) </a:t>
            </a:r>
            <a:r>
              <a:rPr lang="en-GB" dirty="0"/>
              <a:t>between users &amp; between items.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1EA930-177A-D811-611C-33DE5FB356D4}"/>
              </a:ext>
            </a:extLst>
          </p:cNvPr>
          <p:cNvSpPr txBox="1"/>
          <p:nvPr/>
        </p:nvSpPr>
        <p:spPr>
          <a:xfrm>
            <a:off x="711397" y="5210459"/>
            <a:ext cx="1114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Similarities can be calculated based on the interactions or based on user &amp; item feature information.</a:t>
            </a:r>
          </a:p>
          <a:p>
            <a:pPr algn="ctr"/>
            <a:r>
              <a:rPr lang="en-GB" dirty="0"/>
              <a:t>For instance, we can use LLM for product description to create embeddings and then can calculate similarities.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Attention based model using similarity score &amp; Adaptive parameters in cost function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84F41CE-D67D-3EBD-BD6D-5BCC24C26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38299"/>
              </p:ext>
            </p:extLst>
          </p:nvPr>
        </p:nvGraphicFramePr>
        <p:xfrm>
          <a:off x="2740515" y="2787369"/>
          <a:ext cx="1782181" cy="13598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706145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FCC6C81-8D12-F1DB-2B71-C9978E6F6E33}"/>
              </a:ext>
            </a:extLst>
          </p:cNvPr>
          <p:cNvSpPr txBox="1"/>
          <p:nvPr/>
        </p:nvSpPr>
        <p:spPr>
          <a:xfrm>
            <a:off x="5106641" y="2975674"/>
            <a:ext cx="502061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uu</a:t>
            </a:r>
          </a:p>
        </p:txBody>
      </p:sp>
    </p:spTree>
    <p:extLst>
      <p:ext uri="{BB962C8B-B14F-4D97-AF65-F5344CB8AC3E}">
        <p14:creationId xmlns:p14="http://schemas.microsoft.com/office/powerpoint/2010/main" val="287397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3A87-35D0-A3D7-B046-706C3873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stats for experiments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29DB95-5329-DC36-7E50-A2F367CA6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80258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6169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166097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945166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51793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8310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Sparsity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Ml-100k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1,682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93.70%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Ml-1m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3,952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6,040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1,000,209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95.81%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0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Douban-music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32,374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94.56%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9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Yelp2018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31,668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38,048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1,561,406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99.87%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2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10,328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4,764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321,176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99.35%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5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928819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1269735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951865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3705249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3713601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4056855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3717947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4061201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2237880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3446476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35487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814727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126973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928821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3532003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2690225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25231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46159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3380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993199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2703156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3560860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870225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3399641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321964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2703156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3399641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98147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95986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2139864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2139864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2703156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870225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735154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3100381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228111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5034810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4659415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874681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1269734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1269735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4173199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90C3C-F2B7-4EBE-DB60-8CC1469B9E18}"/>
              </a:ext>
            </a:extLst>
          </p:cNvPr>
          <p:cNvSpPr txBox="1"/>
          <p:nvPr/>
        </p:nvSpPr>
        <p:spPr>
          <a:xfrm>
            <a:off x="3289481" y="5403599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how today it works for bipartite graph based GCN.</a:t>
            </a:r>
          </a:p>
        </p:txBody>
      </p:sp>
    </p:spTree>
    <p:extLst>
      <p:ext uri="{BB962C8B-B14F-4D97-AF65-F5344CB8AC3E}">
        <p14:creationId xmlns:p14="http://schemas.microsoft.com/office/powerpoint/2010/main" val="408188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928819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1269735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951865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3705249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3713601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4056855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3717947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4061201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2237880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3446476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35487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814727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126973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928821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3532003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2690225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25231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46159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3380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993199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2703156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3560860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870225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3399641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321964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2703156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3399641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98147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95986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2139864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2139864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2703156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870225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735154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3100381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2281113"/>
            <a:ext cx="3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5034810"/>
            <a:ext cx="47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735388" y="4659415"/>
            <a:ext cx="902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interaction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874681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src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1269734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1269735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4173199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90C3C-F2B7-4EBE-DB60-8CC1469B9E18}"/>
              </a:ext>
            </a:extLst>
          </p:cNvPr>
          <p:cNvSpPr txBox="1"/>
          <p:nvPr/>
        </p:nvSpPr>
        <p:spPr>
          <a:xfrm>
            <a:off x="654071" y="5526338"/>
            <a:ext cx="11244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Today all GCN that use bi-partite graph generate adjacency matrix by filling 0 for src to src and dest to dest parts.</a:t>
            </a:r>
          </a:p>
          <a:p>
            <a:endParaRPr lang="en-GB" dirty="0"/>
          </a:p>
          <a:p>
            <a:pPr algn="ctr"/>
            <a:r>
              <a:rPr lang="en-GB" dirty="0">
                <a:solidFill>
                  <a:srgbClr val="FF0000"/>
                </a:solidFill>
              </a:rPr>
              <a:t>Cons: </a:t>
            </a:r>
            <a:r>
              <a:rPr lang="en-GB" b="1" dirty="0">
                <a:solidFill>
                  <a:srgbClr val="FF0000"/>
                </a:solidFill>
              </a:rPr>
              <a:t>(I) inherently transductive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</a:rPr>
              <a:t>(II) </a:t>
            </a:r>
            <a:r>
              <a:rPr lang="en-AU" b="1" dirty="0">
                <a:solidFill>
                  <a:srgbClr val="FF0000"/>
                </a:solidFill>
              </a:rPr>
              <a:t>Susceptible</a:t>
            </a:r>
            <a:r>
              <a:rPr lang="en-GB" b="1" dirty="0">
                <a:solidFill>
                  <a:srgbClr val="FF0000"/>
                </a:solidFill>
              </a:rPr>
              <a:t> to data sparsity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5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2059</Words>
  <Application>Microsoft Macintosh PowerPoint</Application>
  <PresentationFormat>Widescreen</PresentationFormat>
  <Paragraphs>1220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Bradley Hand</vt:lpstr>
      <vt:lpstr>Cambria Math</vt:lpstr>
      <vt:lpstr>Office Theme</vt:lpstr>
      <vt:lpstr>HyperGCN</vt:lpstr>
      <vt:lpstr>Motivation (I)</vt:lpstr>
      <vt:lpstr>Motivation (II)</vt:lpstr>
      <vt:lpstr>Motivation (II)</vt:lpstr>
      <vt:lpstr>PowerPoint Presentation</vt:lpstr>
      <vt:lpstr>PowerPoint Presentation</vt:lpstr>
      <vt:lpstr>Dataset stats for experiments</vt:lpstr>
      <vt:lpstr>PowerPoint Presentation</vt:lpstr>
      <vt:lpstr>PowerPoint Presentation</vt:lpstr>
      <vt:lpstr>PowerPoint Presentation</vt:lpstr>
      <vt:lpstr>Steps</vt:lpstr>
      <vt:lpstr>Loading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Tseesuren Batsuuri</dc:creator>
  <cp:lastModifiedBy>Tseesuren Batsuuri</cp:lastModifiedBy>
  <cp:revision>171</cp:revision>
  <dcterms:created xsi:type="dcterms:W3CDTF">2024-08-30T02:42:35Z</dcterms:created>
  <dcterms:modified xsi:type="dcterms:W3CDTF">2024-09-08T02:23:32Z</dcterms:modified>
</cp:coreProperties>
</file>