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717" r:id="rId3"/>
    <p:sldId id="716" r:id="rId4"/>
    <p:sldId id="721" r:id="rId5"/>
    <p:sldId id="722" r:id="rId6"/>
    <p:sldId id="723" r:id="rId7"/>
    <p:sldId id="7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5"/>
    <p:restoredTop sz="94704"/>
  </p:normalViewPr>
  <p:slideViewPr>
    <p:cSldViewPr snapToGrid="0">
      <p:cViewPr varScale="1">
        <p:scale>
          <a:sx n="135" d="100"/>
          <a:sy n="135" d="100"/>
        </p:scale>
        <p:origin x="13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EA7C6-AE3A-4647-922D-6D435F71F6D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0FAEFC-F5EB-4B79-903B-63BBEDB15A22}">
      <dgm:prSet/>
      <dgm:spPr/>
      <dgm:t>
        <a:bodyPr/>
        <a:lstStyle/>
        <a:p>
          <a:r>
            <a:rPr lang="en-GB"/>
            <a:t>Abstract</a:t>
          </a:r>
          <a:endParaRPr lang="en-US"/>
        </a:p>
      </dgm:t>
    </dgm:pt>
    <dgm:pt modelId="{6C52E2B4-DBAC-42D6-9619-9E54E07BDC68}" type="parTrans" cxnId="{43B59E9F-F249-4CB6-892B-6C31FB842B2A}">
      <dgm:prSet/>
      <dgm:spPr/>
      <dgm:t>
        <a:bodyPr/>
        <a:lstStyle/>
        <a:p>
          <a:endParaRPr lang="en-US"/>
        </a:p>
      </dgm:t>
    </dgm:pt>
    <dgm:pt modelId="{1243506F-5ADF-4C3E-BBE5-E46775EE2FBE}" type="sibTrans" cxnId="{43B59E9F-F249-4CB6-892B-6C31FB842B2A}">
      <dgm:prSet/>
      <dgm:spPr/>
      <dgm:t>
        <a:bodyPr/>
        <a:lstStyle/>
        <a:p>
          <a:endParaRPr lang="en-US"/>
        </a:p>
      </dgm:t>
    </dgm:pt>
    <dgm:pt modelId="{31B00D5E-EFAF-48C7-9DB6-9F45AE28D324}">
      <dgm:prSet/>
      <dgm:spPr/>
      <dgm:t>
        <a:bodyPr/>
        <a:lstStyle/>
        <a:p>
          <a:r>
            <a:rPr lang="en-GB"/>
            <a:t>Introduction</a:t>
          </a:r>
          <a:endParaRPr lang="en-US"/>
        </a:p>
      </dgm:t>
    </dgm:pt>
    <dgm:pt modelId="{F5C6D7ED-ECFD-43B3-9EFA-4C1A30A22DCE}" type="parTrans" cxnId="{957C0F9A-72D4-4BA1-9AC0-963CB515BE40}">
      <dgm:prSet/>
      <dgm:spPr/>
      <dgm:t>
        <a:bodyPr/>
        <a:lstStyle/>
        <a:p>
          <a:endParaRPr lang="en-US"/>
        </a:p>
      </dgm:t>
    </dgm:pt>
    <dgm:pt modelId="{6F6B2A54-45B1-4B33-A3D4-BF65BE21EB18}" type="sibTrans" cxnId="{957C0F9A-72D4-4BA1-9AC0-963CB515BE40}">
      <dgm:prSet/>
      <dgm:spPr/>
      <dgm:t>
        <a:bodyPr/>
        <a:lstStyle/>
        <a:p>
          <a:endParaRPr lang="en-US"/>
        </a:p>
      </dgm:t>
    </dgm:pt>
    <dgm:pt modelId="{69079486-9DA1-4A6B-B457-3F48A7BCB543}">
      <dgm:prSet/>
      <dgm:spPr/>
      <dgm:t>
        <a:bodyPr/>
        <a:lstStyle/>
        <a:p>
          <a:r>
            <a:rPr lang="en-GB"/>
            <a:t>Related work</a:t>
          </a:r>
          <a:endParaRPr lang="en-US"/>
        </a:p>
      </dgm:t>
    </dgm:pt>
    <dgm:pt modelId="{2BB2FF80-A41A-44E5-8E9E-3BF7017AB460}" type="parTrans" cxnId="{42E94B89-CA5F-4D21-A5CB-48E183646FCF}">
      <dgm:prSet/>
      <dgm:spPr/>
      <dgm:t>
        <a:bodyPr/>
        <a:lstStyle/>
        <a:p>
          <a:endParaRPr lang="en-US"/>
        </a:p>
      </dgm:t>
    </dgm:pt>
    <dgm:pt modelId="{01521C2C-47E3-4644-B44C-6D141E99860E}" type="sibTrans" cxnId="{42E94B89-CA5F-4D21-A5CB-48E183646FCF}">
      <dgm:prSet/>
      <dgm:spPr/>
      <dgm:t>
        <a:bodyPr/>
        <a:lstStyle/>
        <a:p>
          <a:endParaRPr lang="en-US"/>
        </a:p>
      </dgm:t>
    </dgm:pt>
    <dgm:pt modelId="{BA8E7B98-E7A7-4E1A-A36A-8850C544F856}">
      <dgm:prSet/>
      <dgm:spPr/>
      <dgm:t>
        <a:bodyPr/>
        <a:lstStyle/>
        <a:p>
          <a:r>
            <a:rPr lang="en-GB"/>
            <a:t>Methodology</a:t>
          </a:r>
          <a:endParaRPr lang="en-US"/>
        </a:p>
      </dgm:t>
    </dgm:pt>
    <dgm:pt modelId="{F7AA747C-CFF0-4BB8-8AA4-FCF419F24F0A}" type="parTrans" cxnId="{0ADE0780-2D99-429D-89DB-74F45AB1F137}">
      <dgm:prSet/>
      <dgm:spPr/>
      <dgm:t>
        <a:bodyPr/>
        <a:lstStyle/>
        <a:p>
          <a:endParaRPr lang="en-US"/>
        </a:p>
      </dgm:t>
    </dgm:pt>
    <dgm:pt modelId="{9123FCBB-CCB1-4087-928B-7AB9D6ED06AA}" type="sibTrans" cxnId="{0ADE0780-2D99-429D-89DB-74F45AB1F137}">
      <dgm:prSet/>
      <dgm:spPr/>
      <dgm:t>
        <a:bodyPr/>
        <a:lstStyle/>
        <a:p>
          <a:endParaRPr lang="en-US"/>
        </a:p>
      </dgm:t>
    </dgm:pt>
    <dgm:pt modelId="{AE9930BD-2EB9-44CC-ACB4-992326C99E5C}">
      <dgm:prSet/>
      <dgm:spPr/>
      <dgm:t>
        <a:bodyPr/>
        <a:lstStyle/>
        <a:p>
          <a:r>
            <a:rPr lang="en-GB"/>
            <a:t>Similarity matrices</a:t>
          </a:r>
          <a:endParaRPr lang="en-US"/>
        </a:p>
      </dgm:t>
    </dgm:pt>
    <dgm:pt modelId="{0977F9A3-82F0-4E6F-BFAB-14952737507E}" type="parTrans" cxnId="{38E4FD8D-7478-4D9F-907C-D03D3B78A2BF}">
      <dgm:prSet/>
      <dgm:spPr/>
      <dgm:t>
        <a:bodyPr/>
        <a:lstStyle/>
        <a:p>
          <a:endParaRPr lang="en-US"/>
        </a:p>
      </dgm:t>
    </dgm:pt>
    <dgm:pt modelId="{DC65C877-CFDB-4FCD-BA82-69609265524B}" type="sibTrans" cxnId="{38E4FD8D-7478-4D9F-907C-D03D3B78A2BF}">
      <dgm:prSet/>
      <dgm:spPr/>
      <dgm:t>
        <a:bodyPr/>
        <a:lstStyle/>
        <a:p>
          <a:endParaRPr lang="en-US"/>
        </a:p>
      </dgm:t>
    </dgm:pt>
    <dgm:pt modelId="{1BD7A910-BA11-404F-B92E-A3845A1C776D}">
      <dgm:prSet/>
      <dgm:spPr/>
      <dgm:t>
        <a:bodyPr/>
        <a:lstStyle/>
        <a:p>
          <a:r>
            <a:rPr lang="en-GB"/>
            <a:t>Message construction</a:t>
          </a:r>
          <a:endParaRPr lang="en-US"/>
        </a:p>
      </dgm:t>
    </dgm:pt>
    <dgm:pt modelId="{BC756C20-6088-4521-9C91-8FC0F715583B}" type="parTrans" cxnId="{77E671CE-BD7B-4ED7-B18D-592032213E70}">
      <dgm:prSet/>
      <dgm:spPr/>
      <dgm:t>
        <a:bodyPr/>
        <a:lstStyle/>
        <a:p>
          <a:endParaRPr lang="en-US"/>
        </a:p>
      </dgm:t>
    </dgm:pt>
    <dgm:pt modelId="{ADD41934-1E86-4545-A415-8EAE8B8D4B48}" type="sibTrans" cxnId="{77E671CE-BD7B-4ED7-B18D-592032213E70}">
      <dgm:prSet/>
      <dgm:spPr/>
      <dgm:t>
        <a:bodyPr/>
        <a:lstStyle/>
        <a:p>
          <a:endParaRPr lang="en-US"/>
        </a:p>
      </dgm:t>
    </dgm:pt>
    <dgm:pt modelId="{AD6CFA04-6B79-49D3-85AE-A4C7F4E70A3D}">
      <dgm:prSet/>
      <dgm:spPr/>
      <dgm:t>
        <a:bodyPr/>
        <a:lstStyle/>
        <a:p>
          <a:r>
            <a:rPr lang="en-GB"/>
            <a:t>Message propagation &amp; aggregation</a:t>
          </a:r>
          <a:endParaRPr lang="en-US"/>
        </a:p>
      </dgm:t>
    </dgm:pt>
    <dgm:pt modelId="{1F8563AE-7F68-4FFB-B72E-5FD81B0D73FD}" type="parTrans" cxnId="{1602F60A-BAC3-4226-9249-9FC6F6523D04}">
      <dgm:prSet/>
      <dgm:spPr/>
      <dgm:t>
        <a:bodyPr/>
        <a:lstStyle/>
        <a:p>
          <a:endParaRPr lang="en-US"/>
        </a:p>
      </dgm:t>
    </dgm:pt>
    <dgm:pt modelId="{EEB9B457-A7E8-4D9E-BEF2-638945A903F5}" type="sibTrans" cxnId="{1602F60A-BAC3-4226-9249-9FC6F6523D04}">
      <dgm:prSet/>
      <dgm:spPr/>
      <dgm:t>
        <a:bodyPr/>
        <a:lstStyle/>
        <a:p>
          <a:endParaRPr lang="en-US"/>
        </a:p>
      </dgm:t>
    </dgm:pt>
    <dgm:pt modelId="{010216AA-9F25-48B4-848B-14FB9F10131A}">
      <dgm:prSet/>
      <dgm:spPr/>
      <dgm:t>
        <a:bodyPr/>
        <a:lstStyle/>
        <a:p>
          <a:r>
            <a:rPr lang="en-GB"/>
            <a:t>Prediction</a:t>
          </a:r>
          <a:endParaRPr lang="en-US"/>
        </a:p>
      </dgm:t>
    </dgm:pt>
    <dgm:pt modelId="{D7E830C6-DFD0-4F25-95CB-E2964A1629DA}" type="parTrans" cxnId="{AB4CF213-0C53-49E4-88B4-C7DC3670FA22}">
      <dgm:prSet/>
      <dgm:spPr/>
      <dgm:t>
        <a:bodyPr/>
        <a:lstStyle/>
        <a:p>
          <a:endParaRPr lang="en-US"/>
        </a:p>
      </dgm:t>
    </dgm:pt>
    <dgm:pt modelId="{99DBCF7A-88F3-483A-90FD-34B189FB8F7D}" type="sibTrans" cxnId="{AB4CF213-0C53-49E4-88B4-C7DC3670FA22}">
      <dgm:prSet/>
      <dgm:spPr/>
      <dgm:t>
        <a:bodyPr/>
        <a:lstStyle/>
        <a:p>
          <a:endParaRPr lang="en-US"/>
        </a:p>
      </dgm:t>
    </dgm:pt>
    <dgm:pt modelId="{FC78EBF2-DB31-4F9F-9880-F0AEC476005C}">
      <dgm:prSet/>
      <dgm:spPr/>
      <dgm:t>
        <a:bodyPr/>
        <a:lstStyle/>
        <a:p>
          <a:r>
            <a:rPr lang="en-GB"/>
            <a:t>BPR learning &amp; optimization</a:t>
          </a:r>
          <a:endParaRPr lang="en-US"/>
        </a:p>
      </dgm:t>
    </dgm:pt>
    <dgm:pt modelId="{E7BDDCA9-6235-4080-ADA5-1D4B38C3F206}" type="parTrans" cxnId="{6783B601-78D0-49D6-AF18-76B35369AFEA}">
      <dgm:prSet/>
      <dgm:spPr/>
      <dgm:t>
        <a:bodyPr/>
        <a:lstStyle/>
        <a:p>
          <a:endParaRPr lang="en-US"/>
        </a:p>
      </dgm:t>
    </dgm:pt>
    <dgm:pt modelId="{F0065311-B965-4FF7-B526-13BC391579C0}" type="sibTrans" cxnId="{6783B601-78D0-49D6-AF18-76B35369AFEA}">
      <dgm:prSet/>
      <dgm:spPr/>
      <dgm:t>
        <a:bodyPr/>
        <a:lstStyle/>
        <a:p>
          <a:endParaRPr lang="en-US"/>
        </a:p>
      </dgm:t>
    </dgm:pt>
    <dgm:pt modelId="{4A6CFC1E-8316-493E-8A42-AC28B560CD20}">
      <dgm:prSet/>
      <dgm:spPr/>
      <dgm:t>
        <a:bodyPr/>
        <a:lstStyle/>
        <a:p>
          <a:r>
            <a:rPr lang="en-GB"/>
            <a:t>Regularization (dropout)</a:t>
          </a:r>
          <a:endParaRPr lang="en-US"/>
        </a:p>
      </dgm:t>
    </dgm:pt>
    <dgm:pt modelId="{082AA903-71EA-4D6D-BA2C-4B055A1874D9}" type="parTrans" cxnId="{6834CC4A-1F23-4E9D-92CC-DDCE8666C7C6}">
      <dgm:prSet/>
      <dgm:spPr/>
      <dgm:t>
        <a:bodyPr/>
        <a:lstStyle/>
        <a:p>
          <a:endParaRPr lang="en-US"/>
        </a:p>
      </dgm:t>
    </dgm:pt>
    <dgm:pt modelId="{9C321336-6154-4B2D-8BDB-EA23D49B3EB7}" type="sibTrans" cxnId="{6834CC4A-1F23-4E9D-92CC-DDCE8666C7C6}">
      <dgm:prSet/>
      <dgm:spPr/>
      <dgm:t>
        <a:bodyPr/>
        <a:lstStyle/>
        <a:p>
          <a:endParaRPr lang="en-US"/>
        </a:p>
      </dgm:t>
    </dgm:pt>
    <dgm:pt modelId="{7344183F-9E17-47B0-9972-EF246657F76E}">
      <dgm:prSet/>
      <dgm:spPr/>
      <dgm:t>
        <a:bodyPr/>
        <a:lstStyle/>
        <a:p>
          <a:r>
            <a:rPr lang="en-GB"/>
            <a:t>Experiment</a:t>
          </a:r>
          <a:endParaRPr lang="en-US"/>
        </a:p>
      </dgm:t>
    </dgm:pt>
    <dgm:pt modelId="{C84C7B24-7AFB-48F6-B869-E63694FAF5F2}" type="parTrans" cxnId="{9ABB85E6-5C16-4F57-8E7B-8E634D484581}">
      <dgm:prSet/>
      <dgm:spPr/>
      <dgm:t>
        <a:bodyPr/>
        <a:lstStyle/>
        <a:p>
          <a:endParaRPr lang="en-US"/>
        </a:p>
      </dgm:t>
    </dgm:pt>
    <dgm:pt modelId="{8EBA1A50-B6E7-4F54-86BA-40EE1B1777CC}" type="sibTrans" cxnId="{9ABB85E6-5C16-4F57-8E7B-8E634D484581}">
      <dgm:prSet/>
      <dgm:spPr/>
      <dgm:t>
        <a:bodyPr/>
        <a:lstStyle/>
        <a:p>
          <a:endParaRPr lang="en-US"/>
        </a:p>
      </dgm:t>
    </dgm:pt>
    <dgm:pt modelId="{39338FB4-5A2E-4535-88EA-D60B522CA523}">
      <dgm:prSet/>
      <dgm:spPr/>
      <dgm:t>
        <a:bodyPr/>
        <a:lstStyle/>
        <a:p>
          <a:r>
            <a:rPr lang="en-GB"/>
            <a:t>Experimental Settings</a:t>
          </a:r>
          <a:endParaRPr lang="en-US"/>
        </a:p>
      </dgm:t>
    </dgm:pt>
    <dgm:pt modelId="{8E64B6DF-B183-4E95-AD25-D3FF237C33C6}" type="parTrans" cxnId="{A7BEB786-B230-424E-85D9-642DFF21643C}">
      <dgm:prSet/>
      <dgm:spPr/>
      <dgm:t>
        <a:bodyPr/>
        <a:lstStyle/>
        <a:p>
          <a:endParaRPr lang="en-US"/>
        </a:p>
      </dgm:t>
    </dgm:pt>
    <dgm:pt modelId="{59744A60-BACB-42F0-A227-DB17A09885E4}" type="sibTrans" cxnId="{A7BEB786-B230-424E-85D9-642DFF21643C}">
      <dgm:prSet/>
      <dgm:spPr/>
      <dgm:t>
        <a:bodyPr/>
        <a:lstStyle/>
        <a:p>
          <a:endParaRPr lang="en-US"/>
        </a:p>
      </dgm:t>
    </dgm:pt>
    <dgm:pt modelId="{F47BCC79-74D9-43CC-A787-2C51FA24B950}">
      <dgm:prSet/>
      <dgm:spPr/>
      <dgm:t>
        <a:bodyPr/>
        <a:lstStyle/>
        <a:p>
          <a:r>
            <a:rPr lang="en-GB"/>
            <a:t>Datasets: Yelp2018, ml-100k, ml-1m, Douban</a:t>
          </a:r>
          <a:endParaRPr lang="en-US"/>
        </a:p>
      </dgm:t>
    </dgm:pt>
    <dgm:pt modelId="{58CC457F-534D-4849-B3AC-2B510DE72B9C}" type="parTrans" cxnId="{7BD61111-23CA-47FD-9F47-C34EB93B8D0D}">
      <dgm:prSet/>
      <dgm:spPr/>
      <dgm:t>
        <a:bodyPr/>
        <a:lstStyle/>
        <a:p>
          <a:endParaRPr lang="en-US"/>
        </a:p>
      </dgm:t>
    </dgm:pt>
    <dgm:pt modelId="{344DCD68-F197-41C8-AAD8-3D7868171168}" type="sibTrans" cxnId="{7BD61111-23CA-47FD-9F47-C34EB93B8D0D}">
      <dgm:prSet/>
      <dgm:spPr/>
      <dgm:t>
        <a:bodyPr/>
        <a:lstStyle/>
        <a:p>
          <a:endParaRPr lang="en-US"/>
        </a:p>
      </dgm:t>
    </dgm:pt>
    <dgm:pt modelId="{6648F73A-3B38-4B43-B2D6-4D456F3BC474}">
      <dgm:prSet/>
      <dgm:spPr/>
      <dgm:t>
        <a:bodyPr/>
        <a:lstStyle/>
        <a:p>
          <a:r>
            <a:rPr lang="en-GB"/>
            <a:t>Metrics</a:t>
          </a:r>
          <a:endParaRPr lang="en-US"/>
        </a:p>
      </dgm:t>
    </dgm:pt>
    <dgm:pt modelId="{48C3127B-95BB-4408-A485-75AFCF69B48A}" type="parTrans" cxnId="{B7890243-A7DD-4E92-BA46-22DEFDA037E7}">
      <dgm:prSet/>
      <dgm:spPr/>
      <dgm:t>
        <a:bodyPr/>
        <a:lstStyle/>
        <a:p>
          <a:endParaRPr lang="en-US"/>
        </a:p>
      </dgm:t>
    </dgm:pt>
    <dgm:pt modelId="{3F52AD03-962E-4028-BF04-81C74480BF76}" type="sibTrans" cxnId="{B7890243-A7DD-4E92-BA46-22DEFDA037E7}">
      <dgm:prSet/>
      <dgm:spPr/>
      <dgm:t>
        <a:bodyPr/>
        <a:lstStyle/>
        <a:p>
          <a:endParaRPr lang="en-US"/>
        </a:p>
      </dgm:t>
    </dgm:pt>
    <dgm:pt modelId="{F574C05A-471A-4971-B742-9FBD957A304B}">
      <dgm:prSet/>
      <dgm:spPr/>
      <dgm:t>
        <a:bodyPr/>
        <a:lstStyle/>
        <a:p>
          <a:r>
            <a:rPr lang="en-GB"/>
            <a:t>Performance comparison to LightGCN</a:t>
          </a:r>
          <a:endParaRPr lang="en-US"/>
        </a:p>
      </dgm:t>
    </dgm:pt>
    <dgm:pt modelId="{5AD7A877-6D09-4644-9618-E3B9328340DE}" type="parTrans" cxnId="{0F85E6F7-4074-47CA-8510-50D2070449F1}">
      <dgm:prSet/>
      <dgm:spPr/>
      <dgm:t>
        <a:bodyPr/>
        <a:lstStyle/>
        <a:p>
          <a:endParaRPr lang="en-US"/>
        </a:p>
      </dgm:t>
    </dgm:pt>
    <dgm:pt modelId="{A02A9360-76A8-4586-8057-F50626FC1DE8}" type="sibTrans" cxnId="{0F85E6F7-4074-47CA-8510-50D2070449F1}">
      <dgm:prSet/>
      <dgm:spPr/>
      <dgm:t>
        <a:bodyPr/>
        <a:lstStyle/>
        <a:p>
          <a:endParaRPr lang="en-US"/>
        </a:p>
      </dgm:t>
    </dgm:pt>
    <dgm:pt modelId="{660C02BE-2978-4778-BDBA-A67699D14200}">
      <dgm:prSet/>
      <dgm:spPr/>
      <dgm:t>
        <a:bodyPr/>
        <a:lstStyle/>
        <a:p>
          <a:r>
            <a:rPr lang="en-GB"/>
            <a:t>Performance comparison to baselines: LightGCN, ItemKNN, userKNN, NCGF, MCGF, GHRS, GraphRec</a:t>
          </a:r>
          <a:endParaRPr lang="en-US"/>
        </a:p>
      </dgm:t>
    </dgm:pt>
    <dgm:pt modelId="{C937F8E4-85E9-4505-A718-0F2CC6C66AB1}" type="parTrans" cxnId="{4C882A0A-804F-4831-9D8E-60CE5582EF1E}">
      <dgm:prSet/>
      <dgm:spPr/>
      <dgm:t>
        <a:bodyPr/>
        <a:lstStyle/>
        <a:p>
          <a:endParaRPr lang="en-US"/>
        </a:p>
      </dgm:t>
    </dgm:pt>
    <dgm:pt modelId="{3E7C8727-8DC8-423E-BCB6-C9E6121AB592}" type="sibTrans" cxnId="{4C882A0A-804F-4831-9D8E-60CE5582EF1E}">
      <dgm:prSet/>
      <dgm:spPr/>
      <dgm:t>
        <a:bodyPr/>
        <a:lstStyle/>
        <a:p>
          <a:endParaRPr lang="en-US"/>
        </a:p>
      </dgm:t>
    </dgm:pt>
    <dgm:pt modelId="{5336D8A6-397A-4E9C-A094-CA005DE6794B}">
      <dgm:prSet/>
      <dgm:spPr/>
      <dgm:t>
        <a:bodyPr/>
        <a:lstStyle/>
        <a:p>
          <a:r>
            <a:rPr lang="en-GB"/>
            <a:t>Hyperparameter studies</a:t>
          </a:r>
          <a:endParaRPr lang="en-US"/>
        </a:p>
      </dgm:t>
    </dgm:pt>
    <dgm:pt modelId="{71A0F749-89E8-4BEB-A708-05BCA07B784A}" type="parTrans" cxnId="{3643EE71-9808-49CA-9A47-B9A45ADD09F4}">
      <dgm:prSet/>
      <dgm:spPr/>
      <dgm:t>
        <a:bodyPr/>
        <a:lstStyle/>
        <a:p>
          <a:endParaRPr lang="en-US"/>
        </a:p>
      </dgm:t>
    </dgm:pt>
    <dgm:pt modelId="{2BA39BF0-C42E-4B35-B324-92F857F5B478}" type="sibTrans" cxnId="{3643EE71-9808-49CA-9A47-B9A45ADD09F4}">
      <dgm:prSet/>
      <dgm:spPr/>
      <dgm:t>
        <a:bodyPr/>
        <a:lstStyle/>
        <a:p>
          <a:endParaRPr lang="en-US"/>
        </a:p>
      </dgm:t>
    </dgm:pt>
    <dgm:pt modelId="{962A3FE4-3567-4E81-A95F-F49B0F1D763D}">
      <dgm:prSet/>
      <dgm:spPr/>
      <dgm:t>
        <a:bodyPr/>
        <a:lstStyle/>
        <a:p>
          <a:r>
            <a:rPr lang="en-GB"/>
            <a:t>Conclusion</a:t>
          </a:r>
          <a:endParaRPr lang="en-US"/>
        </a:p>
      </dgm:t>
    </dgm:pt>
    <dgm:pt modelId="{2F3118B4-461D-405E-AC7E-984B2FFA8956}" type="parTrans" cxnId="{FCE19FD1-BA19-41B6-AFA3-BBC8C1454650}">
      <dgm:prSet/>
      <dgm:spPr/>
      <dgm:t>
        <a:bodyPr/>
        <a:lstStyle/>
        <a:p>
          <a:endParaRPr lang="en-US"/>
        </a:p>
      </dgm:t>
    </dgm:pt>
    <dgm:pt modelId="{8959F216-A191-4BA1-B57C-C39A39A85AA3}" type="sibTrans" cxnId="{FCE19FD1-BA19-41B6-AFA3-BBC8C1454650}">
      <dgm:prSet/>
      <dgm:spPr/>
      <dgm:t>
        <a:bodyPr/>
        <a:lstStyle/>
        <a:p>
          <a:endParaRPr lang="en-US"/>
        </a:p>
      </dgm:t>
    </dgm:pt>
    <dgm:pt modelId="{8CF14EB7-6A84-4344-8663-FCAB50C87A1B}">
      <dgm:prSet/>
      <dgm:spPr/>
      <dgm:t>
        <a:bodyPr/>
        <a:lstStyle/>
        <a:p>
          <a:r>
            <a:rPr lang="en-GB"/>
            <a:t>Reference</a:t>
          </a:r>
          <a:endParaRPr lang="en-US"/>
        </a:p>
      </dgm:t>
    </dgm:pt>
    <dgm:pt modelId="{A4AB3FDF-75EA-4080-AE3B-E1EFC8EFAD00}" type="parTrans" cxnId="{F74BC899-1D77-4ABF-9ECB-509C820AB5BC}">
      <dgm:prSet/>
      <dgm:spPr/>
      <dgm:t>
        <a:bodyPr/>
        <a:lstStyle/>
        <a:p>
          <a:endParaRPr lang="en-US"/>
        </a:p>
      </dgm:t>
    </dgm:pt>
    <dgm:pt modelId="{39F8FA6C-8397-4F90-8D41-291E0C236225}" type="sibTrans" cxnId="{F74BC899-1D77-4ABF-9ECB-509C820AB5BC}">
      <dgm:prSet/>
      <dgm:spPr/>
      <dgm:t>
        <a:bodyPr/>
        <a:lstStyle/>
        <a:p>
          <a:endParaRPr lang="en-US"/>
        </a:p>
      </dgm:t>
    </dgm:pt>
    <dgm:pt modelId="{9541EB64-4707-594E-BE39-93F853C45E8B}" type="pres">
      <dgm:prSet presAssocID="{764EA7C6-AE3A-4647-922D-6D435F71F6D0}" presName="linear" presStyleCnt="0">
        <dgm:presLayoutVars>
          <dgm:dir/>
          <dgm:animLvl val="lvl"/>
          <dgm:resizeHandles val="exact"/>
        </dgm:presLayoutVars>
      </dgm:prSet>
      <dgm:spPr/>
    </dgm:pt>
    <dgm:pt modelId="{3453D389-ECCD-444E-8A2A-8EB9631E79DE}" type="pres">
      <dgm:prSet presAssocID="{EB0FAEFC-F5EB-4B79-903B-63BBEDB15A22}" presName="parentLin" presStyleCnt="0"/>
      <dgm:spPr/>
    </dgm:pt>
    <dgm:pt modelId="{FCCF0115-E1CB-C64E-B974-97C624ACD511}" type="pres">
      <dgm:prSet presAssocID="{EB0FAEFC-F5EB-4B79-903B-63BBEDB15A22}" presName="parentLeftMargin" presStyleLbl="node1" presStyleIdx="0" presStyleCnt="7"/>
      <dgm:spPr/>
    </dgm:pt>
    <dgm:pt modelId="{B622FB43-527D-2648-AEC6-527D274ABA0E}" type="pres">
      <dgm:prSet presAssocID="{EB0FAEFC-F5EB-4B79-903B-63BBEDB15A2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AB492EC-BFA7-1D47-8507-F9B2CD90C634}" type="pres">
      <dgm:prSet presAssocID="{EB0FAEFC-F5EB-4B79-903B-63BBEDB15A22}" presName="negativeSpace" presStyleCnt="0"/>
      <dgm:spPr/>
    </dgm:pt>
    <dgm:pt modelId="{0B27C6CD-06EF-2843-B1E1-7EAEF7218341}" type="pres">
      <dgm:prSet presAssocID="{EB0FAEFC-F5EB-4B79-903B-63BBEDB15A22}" presName="childText" presStyleLbl="conFgAcc1" presStyleIdx="0" presStyleCnt="7">
        <dgm:presLayoutVars>
          <dgm:bulletEnabled val="1"/>
        </dgm:presLayoutVars>
      </dgm:prSet>
      <dgm:spPr/>
    </dgm:pt>
    <dgm:pt modelId="{BF870C44-6945-9646-8EA2-11A9B87D49BB}" type="pres">
      <dgm:prSet presAssocID="{1243506F-5ADF-4C3E-BBE5-E46775EE2FBE}" presName="spaceBetweenRectangles" presStyleCnt="0"/>
      <dgm:spPr/>
    </dgm:pt>
    <dgm:pt modelId="{BE718CBD-22F0-004F-801D-8B311E7B2711}" type="pres">
      <dgm:prSet presAssocID="{31B00D5E-EFAF-48C7-9DB6-9F45AE28D324}" presName="parentLin" presStyleCnt="0"/>
      <dgm:spPr/>
    </dgm:pt>
    <dgm:pt modelId="{4ABE729B-383D-2645-A2DA-2DBCFEFE4E24}" type="pres">
      <dgm:prSet presAssocID="{31B00D5E-EFAF-48C7-9DB6-9F45AE28D324}" presName="parentLeftMargin" presStyleLbl="node1" presStyleIdx="0" presStyleCnt="7"/>
      <dgm:spPr/>
    </dgm:pt>
    <dgm:pt modelId="{24167841-0655-C541-9CE0-8D7A967E4DBB}" type="pres">
      <dgm:prSet presAssocID="{31B00D5E-EFAF-48C7-9DB6-9F45AE28D32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4430062-D6E0-6640-ACBF-4CDBE7E573F7}" type="pres">
      <dgm:prSet presAssocID="{31B00D5E-EFAF-48C7-9DB6-9F45AE28D324}" presName="negativeSpace" presStyleCnt="0"/>
      <dgm:spPr/>
    </dgm:pt>
    <dgm:pt modelId="{D3E5DF17-1FA7-454A-9372-F638F06785E5}" type="pres">
      <dgm:prSet presAssocID="{31B00D5E-EFAF-48C7-9DB6-9F45AE28D324}" presName="childText" presStyleLbl="conFgAcc1" presStyleIdx="1" presStyleCnt="7">
        <dgm:presLayoutVars>
          <dgm:bulletEnabled val="1"/>
        </dgm:presLayoutVars>
      </dgm:prSet>
      <dgm:spPr/>
    </dgm:pt>
    <dgm:pt modelId="{6A5F0EDF-9E2A-5140-9C18-70C24630ECF6}" type="pres">
      <dgm:prSet presAssocID="{6F6B2A54-45B1-4B33-A3D4-BF65BE21EB18}" presName="spaceBetweenRectangles" presStyleCnt="0"/>
      <dgm:spPr/>
    </dgm:pt>
    <dgm:pt modelId="{7910BB3D-40F6-3246-8D66-3A5E5692FD29}" type="pres">
      <dgm:prSet presAssocID="{69079486-9DA1-4A6B-B457-3F48A7BCB543}" presName="parentLin" presStyleCnt="0"/>
      <dgm:spPr/>
    </dgm:pt>
    <dgm:pt modelId="{D949A2CD-5D7B-524D-AED9-7AFA11E3EDCA}" type="pres">
      <dgm:prSet presAssocID="{69079486-9DA1-4A6B-B457-3F48A7BCB543}" presName="parentLeftMargin" presStyleLbl="node1" presStyleIdx="1" presStyleCnt="7"/>
      <dgm:spPr/>
    </dgm:pt>
    <dgm:pt modelId="{AA843117-4CC4-AF4A-AFDE-9A890E616D25}" type="pres">
      <dgm:prSet presAssocID="{69079486-9DA1-4A6B-B457-3F48A7BCB54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65DECC7-7BD6-7747-90A8-136734755B51}" type="pres">
      <dgm:prSet presAssocID="{69079486-9DA1-4A6B-B457-3F48A7BCB543}" presName="negativeSpace" presStyleCnt="0"/>
      <dgm:spPr/>
    </dgm:pt>
    <dgm:pt modelId="{370AABBF-8BB3-7F47-8E24-8E9D8E85F0BD}" type="pres">
      <dgm:prSet presAssocID="{69079486-9DA1-4A6B-B457-3F48A7BCB543}" presName="childText" presStyleLbl="conFgAcc1" presStyleIdx="2" presStyleCnt="7">
        <dgm:presLayoutVars>
          <dgm:bulletEnabled val="1"/>
        </dgm:presLayoutVars>
      </dgm:prSet>
      <dgm:spPr/>
    </dgm:pt>
    <dgm:pt modelId="{80EF7352-E0BA-CA4D-8407-86F02180B718}" type="pres">
      <dgm:prSet presAssocID="{01521C2C-47E3-4644-B44C-6D141E99860E}" presName="spaceBetweenRectangles" presStyleCnt="0"/>
      <dgm:spPr/>
    </dgm:pt>
    <dgm:pt modelId="{B31C5908-8212-704C-9DA3-B49639355633}" type="pres">
      <dgm:prSet presAssocID="{BA8E7B98-E7A7-4E1A-A36A-8850C544F856}" presName="parentLin" presStyleCnt="0"/>
      <dgm:spPr/>
    </dgm:pt>
    <dgm:pt modelId="{15D95A9A-E446-0B45-BB24-D99F9149162C}" type="pres">
      <dgm:prSet presAssocID="{BA8E7B98-E7A7-4E1A-A36A-8850C544F856}" presName="parentLeftMargin" presStyleLbl="node1" presStyleIdx="2" presStyleCnt="7"/>
      <dgm:spPr/>
    </dgm:pt>
    <dgm:pt modelId="{D9646CB9-15CF-7B4F-884A-E150E78D99E6}" type="pres">
      <dgm:prSet presAssocID="{BA8E7B98-E7A7-4E1A-A36A-8850C544F85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3F5B580-02F9-9E4D-ACF8-ABECC0DF9E19}" type="pres">
      <dgm:prSet presAssocID="{BA8E7B98-E7A7-4E1A-A36A-8850C544F856}" presName="negativeSpace" presStyleCnt="0"/>
      <dgm:spPr/>
    </dgm:pt>
    <dgm:pt modelId="{B59DC3EE-9F37-5343-AD2B-B19D2653E1F6}" type="pres">
      <dgm:prSet presAssocID="{BA8E7B98-E7A7-4E1A-A36A-8850C544F856}" presName="childText" presStyleLbl="conFgAcc1" presStyleIdx="3" presStyleCnt="7">
        <dgm:presLayoutVars>
          <dgm:bulletEnabled val="1"/>
        </dgm:presLayoutVars>
      </dgm:prSet>
      <dgm:spPr/>
    </dgm:pt>
    <dgm:pt modelId="{AFFE1C82-5FAD-504D-9026-E5709F8E5518}" type="pres">
      <dgm:prSet presAssocID="{9123FCBB-CCB1-4087-928B-7AB9D6ED06AA}" presName="spaceBetweenRectangles" presStyleCnt="0"/>
      <dgm:spPr/>
    </dgm:pt>
    <dgm:pt modelId="{965DEC9C-CFC5-5044-B472-7B848503102E}" type="pres">
      <dgm:prSet presAssocID="{7344183F-9E17-47B0-9972-EF246657F76E}" presName="parentLin" presStyleCnt="0"/>
      <dgm:spPr/>
    </dgm:pt>
    <dgm:pt modelId="{E9661DE4-6C89-AC47-B9B8-2AD1DE14D4A6}" type="pres">
      <dgm:prSet presAssocID="{7344183F-9E17-47B0-9972-EF246657F76E}" presName="parentLeftMargin" presStyleLbl="node1" presStyleIdx="3" presStyleCnt="7"/>
      <dgm:spPr/>
    </dgm:pt>
    <dgm:pt modelId="{088AC3B0-AA1D-1F46-A910-F91040C6B78E}" type="pres">
      <dgm:prSet presAssocID="{7344183F-9E17-47B0-9972-EF246657F76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AA40E06-119D-484D-8E0F-BB9811880FEA}" type="pres">
      <dgm:prSet presAssocID="{7344183F-9E17-47B0-9972-EF246657F76E}" presName="negativeSpace" presStyleCnt="0"/>
      <dgm:spPr/>
    </dgm:pt>
    <dgm:pt modelId="{35B070AE-475F-A049-B7F9-6FC856EB7FC0}" type="pres">
      <dgm:prSet presAssocID="{7344183F-9E17-47B0-9972-EF246657F76E}" presName="childText" presStyleLbl="conFgAcc1" presStyleIdx="4" presStyleCnt="7">
        <dgm:presLayoutVars>
          <dgm:bulletEnabled val="1"/>
        </dgm:presLayoutVars>
      </dgm:prSet>
      <dgm:spPr/>
    </dgm:pt>
    <dgm:pt modelId="{3C702C7D-11BA-4B44-97E7-487CFB65D103}" type="pres">
      <dgm:prSet presAssocID="{8EBA1A50-B6E7-4F54-86BA-40EE1B1777CC}" presName="spaceBetweenRectangles" presStyleCnt="0"/>
      <dgm:spPr/>
    </dgm:pt>
    <dgm:pt modelId="{95005013-2D18-4B45-8FA8-E069B53BAEEA}" type="pres">
      <dgm:prSet presAssocID="{962A3FE4-3567-4E81-A95F-F49B0F1D763D}" presName="parentLin" presStyleCnt="0"/>
      <dgm:spPr/>
    </dgm:pt>
    <dgm:pt modelId="{07275C9D-16E2-E148-8CC7-A2C429BD1B3A}" type="pres">
      <dgm:prSet presAssocID="{962A3FE4-3567-4E81-A95F-F49B0F1D763D}" presName="parentLeftMargin" presStyleLbl="node1" presStyleIdx="4" presStyleCnt="7"/>
      <dgm:spPr/>
    </dgm:pt>
    <dgm:pt modelId="{DC1D2639-4624-1946-B08B-49C36DDC1B99}" type="pres">
      <dgm:prSet presAssocID="{962A3FE4-3567-4E81-A95F-F49B0F1D763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E0AEF61-AE0F-304D-A63D-B9B4E105E1A4}" type="pres">
      <dgm:prSet presAssocID="{962A3FE4-3567-4E81-A95F-F49B0F1D763D}" presName="negativeSpace" presStyleCnt="0"/>
      <dgm:spPr/>
    </dgm:pt>
    <dgm:pt modelId="{7A740C47-8360-F645-BD1B-0184D763DA32}" type="pres">
      <dgm:prSet presAssocID="{962A3FE4-3567-4E81-A95F-F49B0F1D763D}" presName="childText" presStyleLbl="conFgAcc1" presStyleIdx="5" presStyleCnt="7">
        <dgm:presLayoutVars>
          <dgm:bulletEnabled val="1"/>
        </dgm:presLayoutVars>
      </dgm:prSet>
      <dgm:spPr/>
    </dgm:pt>
    <dgm:pt modelId="{BA9B903A-DF84-EA4A-8B16-792E030B6FB8}" type="pres">
      <dgm:prSet presAssocID="{8959F216-A191-4BA1-B57C-C39A39A85AA3}" presName="spaceBetweenRectangles" presStyleCnt="0"/>
      <dgm:spPr/>
    </dgm:pt>
    <dgm:pt modelId="{94339683-4231-2545-ACD7-BEC10350323E}" type="pres">
      <dgm:prSet presAssocID="{8CF14EB7-6A84-4344-8663-FCAB50C87A1B}" presName="parentLin" presStyleCnt="0"/>
      <dgm:spPr/>
    </dgm:pt>
    <dgm:pt modelId="{DDD1D217-6716-EC44-8468-337DA203D357}" type="pres">
      <dgm:prSet presAssocID="{8CF14EB7-6A84-4344-8663-FCAB50C87A1B}" presName="parentLeftMargin" presStyleLbl="node1" presStyleIdx="5" presStyleCnt="7"/>
      <dgm:spPr/>
    </dgm:pt>
    <dgm:pt modelId="{65717F17-92C4-0848-A8E9-71E644EF17C7}" type="pres">
      <dgm:prSet presAssocID="{8CF14EB7-6A84-4344-8663-FCAB50C87A1B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150C0B57-B6D4-DD49-BCD7-0311CE9C1EB1}" type="pres">
      <dgm:prSet presAssocID="{8CF14EB7-6A84-4344-8663-FCAB50C87A1B}" presName="negativeSpace" presStyleCnt="0"/>
      <dgm:spPr/>
    </dgm:pt>
    <dgm:pt modelId="{45524DA1-C72B-9C44-BF5C-F721CC8FA518}" type="pres">
      <dgm:prSet presAssocID="{8CF14EB7-6A84-4344-8663-FCAB50C87A1B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6783B601-78D0-49D6-AF18-76B35369AFEA}" srcId="{BA8E7B98-E7A7-4E1A-A36A-8850C544F856}" destId="{FC78EBF2-DB31-4F9F-9880-F0AEC476005C}" srcOrd="4" destOrd="0" parTransId="{E7BDDCA9-6235-4080-ADA5-1D4B38C3F206}" sibTransId="{F0065311-B965-4FF7-B526-13BC391579C0}"/>
    <dgm:cxn modelId="{4C882A0A-804F-4831-9D8E-60CE5582EF1E}" srcId="{7344183F-9E17-47B0-9972-EF246657F76E}" destId="{660C02BE-2978-4778-BDBA-A67699D14200}" srcOrd="2" destOrd="0" parTransId="{C937F8E4-85E9-4505-A718-0F2CC6C66AB1}" sibTransId="{3E7C8727-8DC8-423E-BCB6-C9E6121AB592}"/>
    <dgm:cxn modelId="{FB5C890A-BAC3-3149-B18C-9123EB181E4C}" type="presOf" srcId="{4A6CFC1E-8316-493E-8A42-AC28B560CD20}" destId="{B59DC3EE-9F37-5343-AD2B-B19D2653E1F6}" srcOrd="0" destOrd="5" presId="urn:microsoft.com/office/officeart/2005/8/layout/list1"/>
    <dgm:cxn modelId="{1602F60A-BAC3-4226-9249-9FC6F6523D04}" srcId="{BA8E7B98-E7A7-4E1A-A36A-8850C544F856}" destId="{AD6CFA04-6B79-49D3-85AE-A4C7F4E70A3D}" srcOrd="2" destOrd="0" parTransId="{1F8563AE-7F68-4FFB-B72E-5FD81B0D73FD}" sibTransId="{EEB9B457-A7E8-4D9E-BEF2-638945A903F5}"/>
    <dgm:cxn modelId="{5F70000E-4C8E-3A45-A233-EB9BC7BE90B2}" type="presOf" srcId="{660C02BE-2978-4778-BDBA-A67699D14200}" destId="{35B070AE-475F-A049-B7F9-6FC856EB7FC0}" srcOrd="0" destOrd="4" presId="urn:microsoft.com/office/officeart/2005/8/layout/list1"/>
    <dgm:cxn modelId="{7BD61111-23CA-47FD-9F47-C34EB93B8D0D}" srcId="{39338FB4-5A2E-4535-88EA-D60B522CA523}" destId="{F47BCC79-74D9-43CC-A787-2C51FA24B950}" srcOrd="0" destOrd="0" parTransId="{58CC457F-534D-4849-B3AC-2B510DE72B9C}" sibTransId="{344DCD68-F197-41C8-AAD8-3D7868171168}"/>
    <dgm:cxn modelId="{AB4CF213-0C53-49E4-88B4-C7DC3670FA22}" srcId="{BA8E7B98-E7A7-4E1A-A36A-8850C544F856}" destId="{010216AA-9F25-48B4-848B-14FB9F10131A}" srcOrd="3" destOrd="0" parTransId="{D7E830C6-DFD0-4F25-95CB-E2964A1629DA}" sibTransId="{99DBCF7A-88F3-483A-90FD-34B189FB8F7D}"/>
    <dgm:cxn modelId="{AA0F2823-1F8F-114B-B401-23BA527CC047}" type="presOf" srcId="{EB0FAEFC-F5EB-4B79-903B-63BBEDB15A22}" destId="{B622FB43-527D-2648-AEC6-527D274ABA0E}" srcOrd="1" destOrd="0" presId="urn:microsoft.com/office/officeart/2005/8/layout/list1"/>
    <dgm:cxn modelId="{AAE45A24-57A7-C84B-A00E-775FC30A53CF}" type="presOf" srcId="{764EA7C6-AE3A-4647-922D-6D435F71F6D0}" destId="{9541EB64-4707-594E-BE39-93F853C45E8B}" srcOrd="0" destOrd="0" presId="urn:microsoft.com/office/officeart/2005/8/layout/list1"/>
    <dgm:cxn modelId="{39339C25-5F4A-6348-A857-8C6151D27E60}" type="presOf" srcId="{BA8E7B98-E7A7-4E1A-A36A-8850C544F856}" destId="{15D95A9A-E446-0B45-BB24-D99F9149162C}" srcOrd="0" destOrd="0" presId="urn:microsoft.com/office/officeart/2005/8/layout/list1"/>
    <dgm:cxn modelId="{468F4D35-761A-B74F-B658-7BF4D53C950D}" type="presOf" srcId="{5336D8A6-397A-4E9C-A094-CA005DE6794B}" destId="{35B070AE-475F-A049-B7F9-6FC856EB7FC0}" srcOrd="0" destOrd="5" presId="urn:microsoft.com/office/officeart/2005/8/layout/list1"/>
    <dgm:cxn modelId="{5314DA35-3114-1445-8826-40659F5499F7}" type="presOf" srcId="{69079486-9DA1-4A6B-B457-3F48A7BCB543}" destId="{AA843117-4CC4-AF4A-AFDE-9A890E616D25}" srcOrd="1" destOrd="0" presId="urn:microsoft.com/office/officeart/2005/8/layout/list1"/>
    <dgm:cxn modelId="{E2920836-D57A-C04E-9E05-8AD7A1D633A3}" type="presOf" srcId="{8CF14EB7-6A84-4344-8663-FCAB50C87A1B}" destId="{DDD1D217-6716-EC44-8468-337DA203D357}" srcOrd="0" destOrd="0" presId="urn:microsoft.com/office/officeart/2005/8/layout/list1"/>
    <dgm:cxn modelId="{0B6BD041-FC01-DC41-8913-112F2AB7B154}" type="presOf" srcId="{8CF14EB7-6A84-4344-8663-FCAB50C87A1B}" destId="{65717F17-92C4-0848-A8E9-71E644EF17C7}" srcOrd="1" destOrd="0" presId="urn:microsoft.com/office/officeart/2005/8/layout/list1"/>
    <dgm:cxn modelId="{B7890243-A7DD-4E92-BA46-22DEFDA037E7}" srcId="{39338FB4-5A2E-4535-88EA-D60B522CA523}" destId="{6648F73A-3B38-4B43-B2D6-4D456F3BC474}" srcOrd="1" destOrd="0" parTransId="{48C3127B-95BB-4408-A485-75AFCF69B48A}" sibTransId="{3F52AD03-962E-4028-BF04-81C74480BF76}"/>
    <dgm:cxn modelId="{0DE19449-4552-5642-934F-A7DACE34C23F}" type="presOf" srcId="{FC78EBF2-DB31-4F9F-9880-F0AEC476005C}" destId="{B59DC3EE-9F37-5343-AD2B-B19D2653E1F6}" srcOrd="0" destOrd="4" presId="urn:microsoft.com/office/officeart/2005/8/layout/list1"/>
    <dgm:cxn modelId="{6834CC4A-1F23-4E9D-92CC-DDCE8666C7C6}" srcId="{FC78EBF2-DB31-4F9F-9880-F0AEC476005C}" destId="{4A6CFC1E-8316-493E-8A42-AC28B560CD20}" srcOrd="0" destOrd="0" parTransId="{082AA903-71EA-4D6D-BA2C-4B055A1874D9}" sibTransId="{9C321336-6154-4B2D-8BDB-EA23D49B3EB7}"/>
    <dgm:cxn modelId="{FC8F6060-53F9-094E-8A62-8B4B2B49D013}" type="presOf" srcId="{F47BCC79-74D9-43CC-A787-2C51FA24B950}" destId="{35B070AE-475F-A049-B7F9-6FC856EB7FC0}" srcOrd="0" destOrd="1" presId="urn:microsoft.com/office/officeart/2005/8/layout/list1"/>
    <dgm:cxn modelId="{A756D061-13F0-B844-BD3F-205D389FCB83}" type="presOf" srcId="{AD6CFA04-6B79-49D3-85AE-A4C7F4E70A3D}" destId="{B59DC3EE-9F37-5343-AD2B-B19D2653E1F6}" srcOrd="0" destOrd="2" presId="urn:microsoft.com/office/officeart/2005/8/layout/list1"/>
    <dgm:cxn modelId="{31D51F62-CE6E-944E-B88E-33FBDB2F7A1C}" type="presOf" srcId="{EB0FAEFC-F5EB-4B79-903B-63BBEDB15A22}" destId="{FCCF0115-E1CB-C64E-B974-97C624ACD511}" srcOrd="0" destOrd="0" presId="urn:microsoft.com/office/officeart/2005/8/layout/list1"/>
    <dgm:cxn modelId="{3643EE71-9808-49CA-9A47-B9A45ADD09F4}" srcId="{7344183F-9E17-47B0-9972-EF246657F76E}" destId="{5336D8A6-397A-4E9C-A094-CA005DE6794B}" srcOrd="3" destOrd="0" parTransId="{71A0F749-89E8-4BEB-A708-05BCA07B784A}" sibTransId="{2BA39BF0-C42E-4B35-B324-92F857F5B478}"/>
    <dgm:cxn modelId="{15C64373-0386-7440-BDD7-DB999005FFD8}" type="presOf" srcId="{BA8E7B98-E7A7-4E1A-A36A-8850C544F856}" destId="{D9646CB9-15CF-7B4F-884A-E150E78D99E6}" srcOrd="1" destOrd="0" presId="urn:microsoft.com/office/officeart/2005/8/layout/list1"/>
    <dgm:cxn modelId="{0ADE0780-2D99-429D-89DB-74F45AB1F137}" srcId="{764EA7C6-AE3A-4647-922D-6D435F71F6D0}" destId="{BA8E7B98-E7A7-4E1A-A36A-8850C544F856}" srcOrd="3" destOrd="0" parTransId="{F7AA747C-CFF0-4BB8-8AA4-FCF419F24F0A}" sibTransId="{9123FCBB-CCB1-4087-928B-7AB9D6ED06AA}"/>
    <dgm:cxn modelId="{A7BEB786-B230-424E-85D9-642DFF21643C}" srcId="{7344183F-9E17-47B0-9972-EF246657F76E}" destId="{39338FB4-5A2E-4535-88EA-D60B522CA523}" srcOrd="0" destOrd="0" parTransId="{8E64B6DF-B183-4E95-AD25-D3FF237C33C6}" sibTransId="{59744A60-BACB-42F0-A227-DB17A09885E4}"/>
    <dgm:cxn modelId="{42E94B89-CA5F-4D21-A5CB-48E183646FCF}" srcId="{764EA7C6-AE3A-4647-922D-6D435F71F6D0}" destId="{69079486-9DA1-4A6B-B457-3F48A7BCB543}" srcOrd="2" destOrd="0" parTransId="{2BB2FF80-A41A-44E5-8E9E-3BF7017AB460}" sibTransId="{01521C2C-47E3-4644-B44C-6D141E99860E}"/>
    <dgm:cxn modelId="{38E4FD8D-7478-4D9F-907C-D03D3B78A2BF}" srcId="{BA8E7B98-E7A7-4E1A-A36A-8850C544F856}" destId="{AE9930BD-2EB9-44CC-ACB4-992326C99E5C}" srcOrd="0" destOrd="0" parTransId="{0977F9A3-82F0-4E6F-BFAB-14952737507E}" sibTransId="{DC65C877-CFDB-4FCD-BA82-69609265524B}"/>
    <dgm:cxn modelId="{F74BC899-1D77-4ABF-9ECB-509C820AB5BC}" srcId="{764EA7C6-AE3A-4647-922D-6D435F71F6D0}" destId="{8CF14EB7-6A84-4344-8663-FCAB50C87A1B}" srcOrd="6" destOrd="0" parTransId="{A4AB3FDF-75EA-4080-AE3B-E1EFC8EFAD00}" sibTransId="{39F8FA6C-8397-4F90-8D41-291E0C236225}"/>
    <dgm:cxn modelId="{957C0F9A-72D4-4BA1-9AC0-963CB515BE40}" srcId="{764EA7C6-AE3A-4647-922D-6D435F71F6D0}" destId="{31B00D5E-EFAF-48C7-9DB6-9F45AE28D324}" srcOrd="1" destOrd="0" parTransId="{F5C6D7ED-ECFD-43B3-9EFA-4C1A30A22DCE}" sibTransId="{6F6B2A54-45B1-4B33-A3D4-BF65BE21EB18}"/>
    <dgm:cxn modelId="{43B59E9F-F249-4CB6-892B-6C31FB842B2A}" srcId="{764EA7C6-AE3A-4647-922D-6D435F71F6D0}" destId="{EB0FAEFC-F5EB-4B79-903B-63BBEDB15A22}" srcOrd="0" destOrd="0" parTransId="{6C52E2B4-DBAC-42D6-9619-9E54E07BDC68}" sibTransId="{1243506F-5ADF-4C3E-BBE5-E46775EE2FBE}"/>
    <dgm:cxn modelId="{F46DE19F-10E8-A846-AB9C-464091C45136}" type="presOf" srcId="{962A3FE4-3567-4E81-A95F-F49B0F1D763D}" destId="{07275C9D-16E2-E148-8CC7-A2C429BD1B3A}" srcOrd="0" destOrd="0" presId="urn:microsoft.com/office/officeart/2005/8/layout/list1"/>
    <dgm:cxn modelId="{448069B5-6CE7-BF41-B294-955E0C3B04FD}" type="presOf" srcId="{31B00D5E-EFAF-48C7-9DB6-9F45AE28D324}" destId="{4ABE729B-383D-2645-A2DA-2DBCFEFE4E24}" srcOrd="0" destOrd="0" presId="urn:microsoft.com/office/officeart/2005/8/layout/list1"/>
    <dgm:cxn modelId="{1B7BB4BA-A176-E14A-8C68-1785F809686A}" type="presOf" srcId="{31B00D5E-EFAF-48C7-9DB6-9F45AE28D324}" destId="{24167841-0655-C541-9CE0-8D7A967E4DBB}" srcOrd="1" destOrd="0" presId="urn:microsoft.com/office/officeart/2005/8/layout/list1"/>
    <dgm:cxn modelId="{D5F144BB-F941-3D4B-B270-5380FC1C471F}" type="presOf" srcId="{39338FB4-5A2E-4535-88EA-D60B522CA523}" destId="{35B070AE-475F-A049-B7F9-6FC856EB7FC0}" srcOrd="0" destOrd="0" presId="urn:microsoft.com/office/officeart/2005/8/layout/list1"/>
    <dgm:cxn modelId="{77E671CE-BD7B-4ED7-B18D-592032213E70}" srcId="{BA8E7B98-E7A7-4E1A-A36A-8850C544F856}" destId="{1BD7A910-BA11-404F-B92E-A3845A1C776D}" srcOrd="1" destOrd="0" parTransId="{BC756C20-6088-4521-9C91-8FC0F715583B}" sibTransId="{ADD41934-1E86-4545-A415-8EAE8B8D4B48}"/>
    <dgm:cxn modelId="{9B5920CF-54C1-3C44-823B-1A8AE82D2384}" type="presOf" srcId="{6648F73A-3B38-4B43-B2D6-4D456F3BC474}" destId="{35B070AE-475F-A049-B7F9-6FC856EB7FC0}" srcOrd="0" destOrd="2" presId="urn:microsoft.com/office/officeart/2005/8/layout/list1"/>
    <dgm:cxn modelId="{FCE19FD1-BA19-41B6-AFA3-BBC8C1454650}" srcId="{764EA7C6-AE3A-4647-922D-6D435F71F6D0}" destId="{962A3FE4-3567-4E81-A95F-F49B0F1D763D}" srcOrd="5" destOrd="0" parTransId="{2F3118B4-461D-405E-AC7E-984B2FFA8956}" sibTransId="{8959F216-A191-4BA1-B57C-C39A39A85AA3}"/>
    <dgm:cxn modelId="{62B249D3-552C-2B49-8285-379EECAA456A}" type="presOf" srcId="{7344183F-9E17-47B0-9972-EF246657F76E}" destId="{088AC3B0-AA1D-1F46-A910-F91040C6B78E}" srcOrd="1" destOrd="0" presId="urn:microsoft.com/office/officeart/2005/8/layout/list1"/>
    <dgm:cxn modelId="{7318E5D8-97AA-114F-9D7C-6932A516A4F8}" type="presOf" srcId="{F574C05A-471A-4971-B742-9FBD957A304B}" destId="{35B070AE-475F-A049-B7F9-6FC856EB7FC0}" srcOrd="0" destOrd="3" presId="urn:microsoft.com/office/officeart/2005/8/layout/list1"/>
    <dgm:cxn modelId="{97E768DA-8AD0-0047-9784-32203A968913}" type="presOf" srcId="{962A3FE4-3567-4E81-A95F-F49B0F1D763D}" destId="{DC1D2639-4624-1946-B08B-49C36DDC1B99}" srcOrd="1" destOrd="0" presId="urn:microsoft.com/office/officeart/2005/8/layout/list1"/>
    <dgm:cxn modelId="{E12769DC-3490-374B-B5FC-079B2B111ACC}" type="presOf" srcId="{AE9930BD-2EB9-44CC-ACB4-992326C99E5C}" destId="{B59DC3EE-9F37-5343-AD2B-B19D2653E1F6}" srcOrd="0" destOrd="0" presId="urn:microsoft.com/office/officeart/2005/8/layout/list1"/>
    <dgm:cxn modelId="{9ABB85E6-5C16-4F57-8E7B-8E634D484581}" srcId="{764EA7C6-AE3A-4647-922D-6D435F71F6D0}" destId="{7344183F-9E17-47B0-9972-EF246657F76E}" srcOrd="4" destOrd="0" parTransId="{C84C7B24-7AFB-48F6-B869-E63694FAF5F2}" sibTransId="{8EBA1A50-B6E7-4F54-86BA-40EE1B1777CC}"/>
    <dgm:cxn modelId="{8EDD6CEC-F56F-6948-8C14-82CF0C93F6DE}" type="presOf" srcId="{69079486-9DA1-4A6B-B457-3F48A7BCB543}" destId="{D949A2CD-5D7B-524D-AED9-7AFA11E3EDCA}" srcOrd="0" destOrd="0" presId="urn:microsoft.com/office/officeart/2005/8/layout/list1"/>
    <dgm:cxn modelId="{F7FB34F1-8383-ED4F-8423-E64B32928756}" type="presOf" srcId="{010216AA-9F25-48B4-848B-14FB9F10131A}" destId="{B59DC3EE-9F37-5343-AD2B-B19D2653E1F6}" srcOrd="0" destOrd="3" presId="urn:microsoft.com/office/officeart/2005/8/layout/list1"/>
    <dgm:cxn modelId="{0F85E6F7-4074-47CA-8510-50D2070449F1}" srcId="{7344183F-9E17-47B0-9972-EF246657F76E}" destId="{F574C05A-471A-4971-B742-9FBD957A304B}" srcOrd="1" destOrd="0" parTransId="{5AD7A877-6D09-4644-9618-E3B9328340DE}" sibTransId="{A02A9360-76A8-4586-8057-F50626FC1DE8}"/>
    <dgm:cxn modelId="{EEBE64FC-84C5-014E-A6B8-9EFDFF0FD0E9}" type="presOf" srcId="{1BD7A910-BA11-404F-B92E-A3845A1C776D}" destId="{B59DC3EE-9F37-5343-AD2B-B19D2653E1F6}" srcOrd="0" destOrd="1" presId="urn:microsoft.com/office/officeart/2005/8/layout/list1"/>
    <dgm:cxn modelId="{A4188EFF-1E29-8345-B27A-8032B19A715B}" type="presOf" srcId="{7344183F-9E17-47B0-9972-EF246657F76E}" destId="{E9661DE4-6C89-AC47-B9B8-2AD1DE14D4A6}" srcOrd="0" destOrd="0" presId="urn:microsoft.com/office/officeart/2005/8/layout/list1"/>
    <dgm:cxn modelId="{2A9404F4-9971-274C-805F-9BFB8117A098}" type="presParOf" srcId="{9541EB64-4707-594E-BE39-93F853C45E8B}" destId="{3453D389-ECCD-444E-8A2A-8EB9631E79DE}" srcOrd="0" destOrd="0" presId="urn:microsoft.com/office/officeart/2005/8/layout/list1"/>
    <dgm:cxn modelId="{CCBEA121-F097-4049-AD93-B5605D6E4562}" type="presParOf" srcId="{3453D389-ECCD-444E-8A2A-8EB9631E79DE}" destId="{FCCF0115-E1CB-C64E-B974-97C624ACD511}" srcOrd="0" destOrd="0" presId="urn:microsoft.com/office/officeart/2005/8/layout/list1"/>
    <dgm:cxn modelId="{E0C9A38A-2B33-B14C-A47D-66879697F686}" type="presParOf" srcId="{3453D389-ECCD-444E-8A2A-8EB9631E79DE}" destId="{B622FB43-527D-2648-AEC6-527D274ABA0E}" srcOrd="1" destOrd="0" presId="urn:microsoft.com/office/officeart/2005/8/layout/list1"/>
    <dgm:cxn modelId="{18CE3B80-856E-C24A-9641-DD26BCEE9B2E}" type="presParOf" srcId="{9541EB64-4707-594E-BE39-93F853C45E8B}" destId="{FAB492EC-BFA7-1D47-8507-F9B2CD90C634}" srcOrd="1" destOrd="0" presId="urn:microsoft.com/office/officeart/2005/8/layout/list1"/>
    <dgm:cxn modelId="{9808DE56-D827-8745-B102-900F0BFB7C95}" type="presParOf" srcId="{9541EB64-4707-594E-BE39-93F853C45E8B}" destId="{0B27C6CD-06EF-2843-B1E1-7EAEF7218341}" srcOrd="2" destOrd="0" presId="urn:microsoft.com/office/officeart/2005/8/layout/list1"/>
    <dgm:cxn modelId="{49F6871B-1953-884D-B959-BC2065358E60}" type="presParOf" srcId="{9541EB64-4707-594E-BE39-93F853C45E8B}" destId="{BF870C44-6945-9646-8EA2-11A9B87D49BB}" srcOrd="3" destOrd="0" presId="urn:microsoft.com/office/officeart/2005/8/layout/list1"/>
    <dgm:cxn modelId="{A77133A1-7F86-3144-A269-4B9D981A5109}" type="presParOf" srcId="{9541EB64-4707-594E-BE39-93F853C45E8B}" destId="{BE718CBD-22F0-004F-801D-8B311E7B2711}" srcOrd="4" destOrd="0" presId="urn:microsoft.com/office/officeart/2005/8/layout/list1"/>
    <dgm:cxn modelId="{06247410-7661-ED40-ABA1-A05EF5E9CBD7}" type="presParOf" srcId="{BE718CBD-22F0-004F-801D-8B311E7B2711}" destId="{4ABE729B-383D-2645-A2DA-2DBCFEFE4E24}" srcOrd="0" destOrd="0" presId="urn:microsoft.com/office/officeart/2005/8/layout/list1"/>
    <dgm:cxn modelId="{50C37AFC-8C34-3041-85A7-405A27653F2F}" type="presParOf" srcId="{BE718CBD-22F0-004F-801D-8B311E7B2711}" destId="{24167841-0655-C541-9CE0-8D7A967E4DBB}" srcOrd="1" destOrd="0" presId="urn:microsoft.com/office/officeart/2005/8/layout/list1"/>
    <dgm:cxn modelId="{B8E695F6-A2C1-414F-A6A2-7AF8A0E1723E}" type="presParOf" srcId="{9541EB64-4707-594E-BE39-93F853C45E8B}" destId="{84430062-D6E0-6640-ACBF-4CDBE7E573F7}" srcOrd="5" destOrd="0" presId="urn:microsoft.com/office/officeart/2005/8/layout/list1"/>
    <dgm:cxn modelId="{FCE256AD-D6AD-F949-BCF7-5D9E0DD4AFE8}" type="presParOf" srcId="{9541EB64-4707-594E-BE39-93F853C45E8B}" destId="{D3E5DF17-1FA7-454A-9372-F638F06785E5}" srcOrd="6" destOrd="0" presId="urn:microsoft.com/office/officeart/2005/8/layout/list1"/>
    <dgm:cxn modelId="{E96FF14E-63EA-DA4B-8307-FE298A8E6FA9}" type="presParOf" srcId="{9541EB64-4707-594E-BE39-93F853C45E8B}" destId="{6A5F0EDF-9E2A-5140-9C18-70C24630ECF6}" srcOrd="7" destOrd="0" presId="urn:microsoft.com/office/officeart/2005/8/layout/list1"/>
    <dgm:cxn modelId="{F3AC16B8-35E2-D249-9F69-63F83215B245}" type="presParOf" srcId="{9541EB64-4707-594E-BE39-93F853C45E8B}" destId="{7910BB3D-40F6-3246-8D66-3A5E5692FD29}" srcOrd="8" destOrd="0" presId="urn:microsoft.com/office/officeart/2005/8/layout/list1"/>
    <dgm:cxn modelId="{CAA0394F-0BB6-204F-B4CB-83FD02C35E8E}" type="presParOf" srcId="{7910BB3D-40F6-3246-8D66-3A5E5692FD29}" destId="{D949A2CD-5D7B-524D-AED9-7AFA11E3EDCA}" srcOrd="0" destOrd="0" presId="urn:microsoft.com/office/officeart/2005/8/layout/list1"/>
    <dgm:cxn modelId="{34FDD10E-6311-F543-98BE-B40C4F3DAAD2}" type="presParOf" srcId="{7910BB3D-40F6-3246-8D66-3A5E5692FD29}" destId="{AA843117-4CC4-AF4A-AFDE-9A890E616D25}" srcOrd="1" destOrd="0" presId="urn:microsoft.com/office/officeart/2005/8/layout/list1"/>
    <dgm:cxn modelId="{F6371FFA-E72F-F840-9170-C3BBC968F636}" type="presParOf" srcId="{9541EB64-4707-594E-BE39-93F853C45E8B}" destId="{B65DECC7-7BD6-7747-90A8-136734755B51}" srcOrd="9" destOrd="0" presId="urn:microsoft.com/office/officeart/2005/8/layout/list1"/>
    <dgm:cxn modelId="{ABDBB40C-D809-9C4E-AC7B-376751D3394B}" type="presParOf" srcId="{9541EB64-4707-594E-BE39-93F853C45E8B}" destId="{370AABBF-8BB3-7F47-8E24-8E9D8E85F0BD}" srcOrd="10" destOrd="0" presId="urn:microsoft.com/office/officeart/2005/8/layout/list1"/>
    <dgm:cxn modelId="{660DA969-22D2-744F-A33F-1E5638DBCDD6}" type="presParOf" srcId="{9541EB64-4707-594E-BE39-93F853C45E8B}" destId="{80EF7352-E0BA-CA4D-8407-86F02180B718}" srcOrd="11" destOrd="0" presId="urn:microsoft.com/office/officeart/2005/8/layout/list1"/>
    <dgm:cxn modelId="{3E5762A3-C52E-4040-B9EF-2E1DFDC37C93}" type="presParOf" srcId="{9541EB64-4707-594E-BE39-93F853C45E8B}" destId="{B31C5908-8212-704C-9DA3-B49639355633}" srcOrd="12" destOrd="0" presId="urn:microsoft.com/office/officeart/2005/8/layout/list1"/>
    <dgm:cxn modelId="{9C0AE0EF-D6FC-0445-A4F4-E5DB8EBFA147}" type="presParOf" srcId="{B31C5908-8212-704C-9DA3-B49639355633}" destId="{15D95A9A-E446-0B45-BB24-D99F9149162C}" srcOrd="0" destOrd="0" presId="urn:microsoft.com/office/officeart/2005/8/layout/list1"/>
    <dgm:cxn modelId="{5F4E6074-0156-2C44-94CC-3EB78AE0EA6D}" type="presParOf" srcId="{B31C5908-8212-704C-9DA3-B49639355633}" destId="{D9646CB9-15CF-7B4F-884A-E150E78D99E6}" srcOrd="1" destOrd="0" presId="urn:microsoft.com/office/officeart/2005/8/layout/list1"/>
    <dgm:cxn modelId="{B341BCBB-5F0E-A140-9DEB-FDB425F8EA52}" type="presParOf" srcId="{9541EB64-4707-594E-BE39-93F853C45E8B}" destId="{83F5B580-02F9-9E4D-ACF8-ABECC0DF9E19}" srcOrd="13" destOrd="0" presId="urn:microsoft.com/office/officeart/2005/8/layout/list1"/>
    <dgm:cxn modelId="{CC0F0B9C-415B-354E-90F1-386710E3B04A}" type="presParOf" srcId="{9541EB64-4707-594E-BE39-93F853C45E8B}" destId="{B59DC3EE-9F37-5343-AD2B-B19D2653E1F6}" srcOrd="14" destOrd="0" presId="urn:microsoft.com/office/officeart/2005/8/layout/list1"/>
    <dgm:cxn modelId="{0E21BF3E-129B-FE46-B788-02AF2E10C514}" type="presParOf" srcId="{9541EB64-4707-594E-BE39-93F853C45E8B}" destId="{AFFE1C82-5FAD-504D-9026-E5709F8E5518}" srcOrd="15" destOrd="0" presId="urn:microsoft.com/office/officeart/2005/8/layout/list1"/>
    <dgm:cxn modelId="{6DEEF382-9AEA-F344-B153-0A73FC6F958D}" type="presParOf" srcId="{9541EB64-4707-594E-BE39-93F853C45E8B}" destId="{965DEC9C-CFC5-5044-B472-7B848503102E}" srcOrd="16" destOrd="0" presId="urn:microsoft.com/office/officeart/2005/8/layout/list1"/>
    <dgm:cxn modelId="{55EA141C-07F6-4C48-BEF2-B470B81562ED}" type="presParOf" srcId="{965DEC9C-CFC5-5044-B472-7B848503102E}" destId="{E9661DE4-6C89-AC47-B9B8-2AD1DE14D4A6}" srcOrd="0" destOrd="0" presId="urn:microsoft.com/office/officeart/2005/8/layout/list1"/>
    <dgm:cxn modelId="{ECF515A6-2353-0E49-8FB8-A2A0C20F5295}" type="presParOf" srcId="{965DEC9C-CFC5-5044-B472-7B848503102E}" destId="{088AC3B0-AA1D-1F46-A910-F91040C6B78E}" srcOrd="1" destOrd="0" presId="urn:microsoft.com/office/officeart/2005/8/layout/list1"/>
    <dgm:cxn modelId="{38E8AA62-7551-4C45-A678-E5F9AB7CD5BC}" type="presParOf" srcId="{9541EB64-4707-594E-BE39-93F853C45E8B}" destId="{DAA40E06-119D-484D-8E0F-BB9811880FEA}" srcOrd="17" destOrd="0" presId="urn:microsoft.com/office/officeart/2005/8/layout/list1"/>
    <dgm:cxn modelId="{893F1F5E-7505-EC47-879A-667E52A3E15B}" type="presParOf" srcId="{9541EB64-4707-594E-BE39-93F853C45E8B}" destId="{35B070AE-475F-A049-B7F9-6FC856EB7FC0}" srcOrd="18" destOrd="0" presId="urn:microsoft.com/office/officeart/2005/8/layout/list1"/>
    <dgm:cxn modelId="{393563FF-F129-164E-8304-6BAD19C6C487}" type="presParOf" srcId="{9541EB64-4707-594E-BE39-93F853C45E8B}" destId="{3C702C7D-11BA-4B44-97E7-487CFB65D103}" srcOrd="19" destOrd="0" presId="urn:microsoft.com/office/officeart/2005/8/layout/list1"/>
    <dgm:cxn modelId="{BF205E48-1719-2942-91E2-4F3C00E6F41C}" type="presParOf" srcId="{9541EB64-4707-594E-BE39-93F853C45E8B}" destId="{95005013-2D18-4B45-8FA8-E069B53BAEEA}" srcOrd="20" destOrd="0" presId="urn:microsoft.com/office/officeart/2005/8/layout/list1"/>
    <dgm:cxn modelId="{F7F096C6-1D24-7A45-AA80-F7FE9EF6C76F}" type="presParOf" srcId="{95005013-2D18-4B45-8FA8-E069B53BAEEA}" destId="{07275C9D-16E2-E148-8CC7-A2C429BD1B3A}" srcOrd="0" destOrd="0" presId="urn:microsoft.com/office/officeart/2005/8/layout/list1"/>
    <dgm:cxn modelId="{D66A0C90-C2FA-6841-A310-D4627C6C9197}" type="presParOf" srcId="{95005013-2D18-4B45-8FA8-E069B53BAEEA}" destId="{DC1D2639-4624-1946-B08B-49C36DDC1B99}" srcOrd="1" destOrd="0" presId="urn:microsoft.com/office/officeart/2005/8/layout/list1"/>
    <dgm:cxn modelId="{FC74A77C-B23E-2A40-AE19-D83E0323104B}" type="presParOf" srcId="{9541EB64-4707-594E-BE39-93F853C45E8B}" destId="{EE0AEF61-AE0F-304D-A63D-B9B4E105E1A4}" srcOrd="21" destOrd="0" presId="urn:microsoft.com/office/officeart/2005/8/layout/list1"/>
    <dgm:cxn modelId="{458FA8F7-E09C-9546-858B-7AC627CF9007}" type="presParOf" srcId="{9541EB64-4707-594E-BE39-93F853C45E8B}" destId="{7A740C47-8360-F645-BD1B-0184D763DA32}" srcOrd="22" destOrd="0" presId="urn:microsoft.com/office/officeart/2005/8/layout/list1"/>
    <dgm:cxn modelId="{A5981C62-BD31-F34F-8ED2-A1141B67D82F}" type="presParOf" srcId="{9541EB64-4707-594E-BE39-93F853C45E8B}" destId="{BA9B903A-DF84-EA4A-8B16-792E030B6FB8}" srcOrd="23" destOrd="0" presId="urn:microsoft.com/office/officeart/2005/8/layout/list1"/>
    <dgm:cxn modelId="{83A6AAC0-ACA9-574F-8AF8-753B929E7C38}" type="presParOf" srcId="{9541EB64-4707-594E-BE39-93F853C45E8B}" destId="{94339683-4231-2545-ACD7-BEC10350323E}" srcOrd="24" destOrd="0" presId="urn:microsoft.com/office/officeart/2005/8/layout/list1"/>
    <dgm:cxn modelId="{B84778A9-220E-544F-B289-5604F3E0B143}" type="presParOf" srcId="{94339683-4231-2545-ACD7-BEC10350323E}" destId="{DDD1D217-6716-EC44-8468-337DA203D357}" srcOrd="0" destOrd="0" presId="urn:microsoft.com/office/officeart/2005/8/layout/list1"/>
    <dgm:cxn modelId="{1B4CA594-C461-B644-9F73-2DBB5CB2A12D}" type="presParOf" srcId="{94339683-4231-2545-ACD7-BEC10350323E}" destId="{65717F17-92C4-0848-A8E9-71E644EF17C7}" srcOrd="1" destOrd="0" presId="urn:microsoft.com/office/officeart/2005/8/layout/list1"/>
    <dgm:cxn modelId="{2A31F769-7924-0441-A434-05D416064F59}" type="presParOf" srcId="{9541EB64-4707-594E-BE39-93F853C45E8B}" destId="{150C0B57-B6D4-DD49-BCD7-0311CE9C1EB1}" srcOrd="25" destOrd="0" presId="urn:microsoft.com/office/officeart/2005/8/layout/list1"/>
    <dgm:cxn modelId="{6B155064-A36D-F742-96D0-762C293823E4}" type="presParOf" srcId="{9541EB64-4707-594E-BE39-93F853C45E8B}" destId="{45524DA1-C72B-9C44-BF5C-F721CC8FA518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7C6CD-06EF-2843-B1E1-7EAEF7218341}">
      <dsp:nvSpPr>
        <dsp:cNvPr id="0" name=""/>
        <dsp:cNvSpPr/>
      </dsp:nvSpPr>
      <dsp:spPr>
        <a:xfrm>
          <a:off x="0" y="242960"/>
          <a:ext cx="6666833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2FB43-527D-2648-AEC6-527D274ABA0E}">
      <dsp:nvSpPr>
        <dsp:cNvPr id="0" name=""/>
        <dsp:cNvSpPr/>
      </dsp:nvSpPr>
      <dsp:spPr>
        <a:xfrm>
          <a:off x="333341" y="95360"/>
          <a:ext cx="4666783" cy="2951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Abstract</a:t>
          </a:r>
          <a:endParaRPr lang="en-US" sz="1000" kern="1200"/>
        </a:p>
      </dsp:txBody>
      <dsp:txXfrm>
        <a:off x="347751" y="109770"/>
        <a:ext cx="4637963" cy="266379"/>
      </dsp:txXfrm>
    </dsp:sp>
    <dsp:sp modelId="{D3E5DF17-1FA7-454A-9372-F638F06785E5}">
      <dsp:nvSpPr>
        <dsp:cNvPr id="0" name=""/>
        <dsp:cNvSpPr/>
      </dsp:nvSpPr>
      <dsp:spPr>
        <a:xfrm>
          <a:off x="0" y="696559"/>
          <a:ext cx="6666833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073935"/>
              <a:satOff val="-3082"/>
              <a:lumOff val="-49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67841-0655-C541-9CE0-8D7A967E4DBB}">
      <dsp:nvSpPr>
        <dsp:cNvPr id="0" name=""/>
        <dsp:cNvSpPr/>
      </dsp:nvSpPr>
      <dsp:spPr>
        <a:xfrm>
          <a:off x="333341" y="548960"/>
          <a:ext cx="4666783" cy="295199"/>
        </a:xfrm>
        <a:prstGeom prst="roundRect">
          <a:avLst/>
        </a:prstGeom>
        <a:gradFill rotWithShape="0">
          <a:gsLst>
            <a:gs pos="0">
              <a:schemeClr val="accent2">
                <a:hueOff val="1073935"/>
                <a:satOff val="-3082"/>
                <a:lumOff val="-49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73935"/>
                <a:satOff val="-3082"/>
                <a:lumOff val="-49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73935"/>
                <a:satOff val="-3082"/>
                <a:lumOff val="-49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Introduction</a:t>
          </a:r>
          <a:endParaRPr lang="en-US" sz="1000" kern="1200"/>
        </a:p>
      </dsp:txBody>
      <dsp:txXfrm>
        <a:off x="347751" y="563370"/>
        <a:ext cx="4637963" cy="266379"/>
      </dsp:txXfrm>
    </dsp:sp>
    <dsp:sp modelId="{370AABBF-8BB3-7F47-8E24-8E9D8E85F0BD}">
      <dsp:nvSpPr>
        <dsp:cNvPr id="0" name=""/>
        <dsp:cNvSpPr/>
      </dsp:nvSpPr>
      <dsp:spPr>
        <a:xfrm>
          <a:off x="0" y="1150159"/>
          <a:ext cx="6666833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43117-4CC4-AF4A-AFDE-9A890E616D25}">
      <dsp:nvSpPr>
        <dsp:cNvPr id="0" name=""/>
        <dsp:cNvSpPr/>
      </dsp:nvSpPr>
      <dsp:spPr>
        <a:xfrm>
          <a:off x="333341" y="1002560"/>
          <a:ext cx="4666783" cy="295199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Related work</a:t>
          </a:r>
          <a:endParaRPr lang="en-US" sz="1000" kern="1200"/>
        </a:p>
      </dsp:txBody>
      <dsp:txXfrm>
        <a:off x="347751" y="1016970"/>
        <a:ext cx="4637963" cy="266379"/>
      </dsp:txXfrm>
    </dsp:sp>
    <dsp:sp modelId="{B59DC3EE-9F37-5343-AD2B-B19D2653E1F6}">
      <dsp:nvSpPr>
        <dsp:cNvPr id="0" name=""/>
        <dsp:cNvSpPr/>
      </dsp:nvSpPr>
      <dsp:spPr>
        <a:xfrm>
          <a:off x="0" y="1603759"/>
          <a:ext cx="6666833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21806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08280" rIns="5174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/>
            <a:t>Similarity matrices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/>
            <a:t>Message construction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/>
            <a:t>Message propagation &amp; aggregation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/>
            <a:t>Prediction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/>
            <a:t>BPR learning &amp; optimization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/>
            <a:t>Regularization (dropout)</a:t>
          </a:r>
          <a:endParaRPr lang="en-US" sz="1000" kern="1200"/>
        </a:p>
      </dsp:txBody>
      <dsp:txXfrm>
        <a:off x="0" y="1603759"/>
        <a:ext cx="6666833" cy="1260000"/>
      </dsp:txXfrm>
    </dsp:sp>
    <dsp:sp modelId="{D9646CB9-15CF-7B4F-884A-E150E78D99E6}">
      <dsp:nvSpPr>
        <dsp:cNvPr id="0" name=""/>
        <dsp:cNvSpPr/>
      </dsp:nvSpPr>
      <dsp:spPr>
        <a:xfrm>
          <a:off x="333341" y="1456159"/>
          <a:ext cx="4666783" cy="295199"/>
        </a:xfrm>
        <a:prstGeom prst="roundRect">
          <a:avLst/>
        </a:prstGeom>
        <a:gradFill rotWithShape="0">
          <a:gsLst>
            <a:gs pos="0">
              <a:schemeClr val="accent2">
                <a:hueOff val="3221806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6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6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Methodology</a:t>
          </a:r>
          <a:endParaRPr lang="en-US" sz="1000" kern="1200"/>
        </a:p>
      </dsp:txBody>
      <dsp:txXfrm>
        <a:off x="347751" y="1470569"/>
        <a:ext cx="4637963" cy="266379"/>
      </dsp:txXfrm>
    </dsp:sp>
    <dsp:sp modelId="{35B070AE-475F-A049-B7F9-6FC856EB7FC0}">
      <dsp:nvSpPr>
        <dsp:cNvPr id="0" name=""/>
        <dsp:cNvSpPr/>
      </dsp:nvSpPr>
      <dsp:spPr>
        <a:xfrm>
          <a:off x="0" y="3065359"/>
          <a:ext cx="6666833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08280" rIns="5174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/>
            <a:t>Experimental Settings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/>
            <a:t>Datasets: Yelp2018, ml-100k, ml-1m, Douban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/>
            <a:t>Metrics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/>
            <a:t>Performance comparison to LightGCN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/>
            <a:t>Performance comparison to baselines: LightGCN, ItemKNN, userKNN, NCGF, MCGF, GHRS, GraphRec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/>
            <a:t>Hyperparameter studies</a:t>
          </a:r>
          <a:endParaRPr lang="en-US" sz="1000" kern="1200"/>
        </a:p>
      </dsp:txBody>
      <dsp:txXfrm>
        <a:off x="0" y="3065359"/>
        <a:ext cx="6666833" cy="1386000"/>
      </dsp:txXfrm>
    </dsp:sp>
    <dsp:sp modelId="{088AC3B0-AA1D-1F46-A910-F91040C6B78E}">
      <dsp:nvSpPr>
        <dsp:cNvPr id="0" name=""/>
        <dsp:cNvSpPr/>
      </dsp:nvSpPr>
      <dsp:spPr>
        <a:xfrm>
          <a:off x="333341" y="2917759"/>
          <a:ext cx="4666783" cy="295199"/>
        </a:xfrm>
        <a:prstGeom prst="roundRect">
          <a:avLst/>
        </a:prstGeom>
        <a:gradFill rotWithShape="0">
          <a:gsLst>
            <a:gs pos="0">
              <a:schemeClr val="accent2">
                <a:hueOff val="4295742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2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2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Experiment</a:t>
          </a:r>
          <a:endParaRPr lang="en-US" sz="1000" kern="1200"/>
        </a:p>
      </dsp:txBody>
      <dsp:txXfrm>
        <a:off x="347751" y="2932169"/>
        <a:ext cx="4637963" cy="266379"/>
      </dsp:txXfrm>
    </dsp:sp>
    <dsp:sp modelId="{7A740C47-8360-F645-BD1B-0184D763DA32}">
      <dsp:nvSpPr>
        <dsp:cNvPr id="0" name=""/>
        <dsp:cNvSpPr/>
      </dsp:nvSpPr>
      <dsp:spPr>
        <a:xfrm>
          <a:off x="0" y="4652959"/>
          <a:ext cx="6666833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5369677"/>
              <a:satOff val="-15411"/>
              <a:lumOff val="-2467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D2639-4624-1946-B08B-49C36DDC1B99}">
      <dsp:nvSpPr>
        <dsp:cNvPr id="0" name=""/>
        <dsp:cNvSpPr/>
      </dsp:nvSpPr>
      <dsp:spPr>
        <a:xfrm>
          <a:off x="333341" y="4505359"/>
          <a:ext cx="4666783" cy="295199"/>
        </a:xfrm>
        <a:prstGeom prst="roundRect">
          <a:avLst/>
        </a:prstGeom>
        <a:gradFill rotWithShape="0">
          <a:gsLst>
            <a:gs pos="0">
              <a:schemeClr val="accent2">
                <a:hueOff val="5369677"/>
                <a:satOff val="-15411"/>
                <a:lumOff val="-246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369677"/>
                <a:satOff val="-15411"/>
                <a:lumOff val="-246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369677"/>
                <a:satOff val="-15411"/>
                <a:lumOff val="-246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Conclusion</a:t>
          </a:r>
          <a:endParaRPr lang="en-US" sz="1000" kern="1200"/>
        </a:p>
      </dsp:txBody>
      <dsp:txXfrm>
        <a:off x="347751" y="4519769"/>
        <a:ext cx="4637963" cy="266379"/>
      </dsp:txXfrm>
    </dsp:sp>
    <dsp:sp modelId="{45524DA1-C72B-9C44-BF5C-F721CC8FA518}">
      <dsp:nvSpPr>
        <dsp:cNvPr id="0" name=""/>
        <dsp:cNvSpPr/>
      </dsp:nvSpPr>
      <dsp:spPr>
        <a:xfrm>
          <a:off x="0" y="5106560"/>
          <a:ext cx="6666833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17F17-92C4-0848-A8E9-71E644EF17C7}">
      <dsp:nvSpPr>
        <dsp:cNvPr id="0" name=""/>
        <dsp:cNvSpPr/>
      </dsp:nvSpPr>
      <dsp:spPr>
        <a:xfrm>
          <a:off x="333341" y="4958959"/>
          <a:ext cx="4666783" cy="295199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Reference</a:t>
          </a:r>
          <a:endParaRPr lang="en-US" sz="1000" kern="1200"/>
        </a:p>
      </dsp:txBody>
      <dsp:txXfrm>
        <a:off x="347751" y="4973369"/>
        <a:ext cx="4637963" cy="266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E3218-005D-874D-9F7D-58CC6E43FBB8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8040-6A7F-5041-9ACF-86A1007C63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86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A096D-8BFA-690D-5710-F6B8D78A2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1BEF13-AD9C-91E2-4736-4B4181E70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8E357B-0EBA-9487-6E33-5695511A2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7BD26-9110-D496-0776-F97E5BAC2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DA0C8-F669-854F-BA2F-B9EF39DA91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2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838F-8E3A-01DB-C921-94BFCD3A4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B1EC3-B3B7-480F-1BC2-720D68BF5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D95BB-8905-4930-90C3-7266A209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BA3F6-6F24-BC50-F61D-75F9093B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7303-0D56-9CEA-DAF9-55783ADA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96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B726-91BE-64CC-DFD7-D0234631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806AE-1704-5F50-613A-79722A00E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495D-F94E-E9BD-E48A-A62BE86A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1AE0B-301C-7EC4-8C59-53FA5DF7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5F08-8495-3213-98B5-CA2F9642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08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A52B3-6AD6-5492-BE0B-191DF71AC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05CEE-D01D-7E8B-37E4-717BD57EC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1720-281F-4015-D24A-92144214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5A474-A322-1167-6F75-24FB7B80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3614-410E-3DDA-47D8-747C5B3A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3322-EC4A-5BC6-C213-BD215C41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4EEA-39A7-84EE-AED6-948A9670D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C636-F731-D221-7CB5-5FCFAAD0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F3EB-DF3F-8A11-C2A8-22A1E51D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D289-75F7-1A63-2DF6-3C16F07D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8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DFDE-F948-7989-5819-C531AC3E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38D54-14C9-6DFE-B69F-0745E88F7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B7CA7-27E7-30CA-F362-0898EF02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FAC2-9E26-00B4-2459-584B6A3C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5563-81E4-8EB4-AC08-D2E5C00E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19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CF2-E3E7-9096-05A9-845DD86A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D081-02EA-A727-D3E7-635C26D7D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147F0-B0EB-434D-6EF2-4BDF8C4EC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D5992-B725-C084-08AE-E86AE408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3FEB-2EE8-B83B-12BC-0A8A7DC7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CE6DD-1F9C-AA8F-2487-F5C8CCAE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28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61AD-EFDF-6EA4-3C36-F6F50AED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E1CC5-4251-4805-BCCF-703D244B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5E586-045B-66F4-2974-0337FDB9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0BF7A-E1C7-26B7-8B91-B9591FFF5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4B895-6490-7FB1-55D1-A6578D155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6E7D3-A88D-435F-D7DB-048DF2A2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57620-7F45-4EB0-220A-C333D397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6B185-41FD-AE69-07EF-90BC4780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49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B4A2-DEDE-303D-D025-8C581A46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E1E53-E9EB-4BB5-D276-CD371139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5FDC4-2C6B-09DA-059B-5A0218FA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18D04-283E-B3EE-9604-D14DCE10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13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CD9D9-65D0-619B-35CA-9E7CE854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7DF9D-305F-F975-02D2-FCFE19F1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84663-3480-5478-090E-37C9C012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8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8486-41BE-FBD2-B780-2C58221F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89DB-B0A6-3E9A-F813-AFB626C3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50B22-AE01-85ED-FB44-819B21F39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5AFD1-745B-1C89-8D7D-21A043B6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277EC-DB1F-4D8C-29DC-70E9D139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16CAA-D9AE-2E7E-67CC-7463C8FB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20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4A6A-D81C-4544-5B66-40D88BFE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9358F-AC5C-FFC2-CA1F-B6BEFFFEC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36DC2-8724-70EF-2247-839F8DD4C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BF4CF-F78A-9BE6-01B1-27A36A93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43C18-3444-8E25-E9AD-128B54A1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98BE6-5AE4-7C0A-FAAD-062C4F59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87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11625-A60C-505E-2BD6-B027A94E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74DB-7953-0D47-472E-117977AD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D124-C88C-E4B7-59D7-0CE8D6DA6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EF472-1EBA-624D-90BA-EF696E8617F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FA60-A4A5-1786-CF82-113FEB34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CBA1-BAA1-CD25-C6C7-B57A5C0A5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89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1269-23C5-4BC5-EDB7-FBC4925BB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HyperGCN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8F24C-4BB3-BA2C-5A60-FDC09B1D7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B. Tseesuren</a:t>
            </a:r>
          </a:p>
          <a:p>
            <a:endParaRPr lang="en-GB" dirty="0"/>
          </a:p>
          <a:p>
            <a:r>
              <a:rPr lang="en-GB" dirty="0"/>
              <a:t>2024/08/30</a:t>
            </a:r>
          </a:p>
        </p:txBody>
      </p:sp>
    </p:spTree>
    <p:extLst>
      <p:ext uri="{BB962C8B-B14F-4D97-AF65-F5344CB8AC3E}">
        <p14:creationId xmlns:p14="http://schemas.microsoft.com/office/powerpoint/2010/main" val="96256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B687-E891-F0C2-4746-240AF3F9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D2AF0-AFC6-F512-CE45-73D9E71B9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AU" sz="2400" b="1" i="0" u="none" strike="noStrike" dirty="0">
                <a:solidFill>
                  <a:srgbClr val="000000"/>
                </a:solidFill>
                <a:effectLst/>
              </a:rPr>
              <a:t>Collaborative filtering</a:t>
            </a:r>
            <a:r>
              <a:rPr lang="en-AU" sz="2400" b="0" i="0" u="none" strike="noStrike" dirty="0">
                <a:solidFill>
                  <a:srgbClr val="000000"/>
                </a:solidFill>
                <a:effectLst/>
              </a:rPr>
              <a:t> relies on identifying similar users and items to make predictions. Traditionally, there are two primary approaches: user-based CF and item-based CF.</a:t>
            </a:r>
          </a:p>
          <a:p>
            <a:pPr algn="l"/>
            <a:endParaRPr lang="en-AU" sz="24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AU" sz="2400" b="0" i="0" u="none" strike="noStrike" dirty="0">
                <a:solidFill>
                  <a:srgbClr val="000000"/>
                </a:solidFill>
                <a:effectLst/>
              </a:rPr>
              <a:t>Recently, </a:t>
            </a:r>
            <a:r>
              <a:rPr lang="en-AU" sz="2400" b="1" i="0" u="none" strike="noStrike" dirty="0">
                <a:solidFill>
                  <a:srgbClr val="000000"/>
                </a:solidFill>
                <a:effectLst/>
              </a:rPr>
              <a:t>Graph Convolutional Networks (GCNs)</a:t>
            </a:r>
            <a:r>
              <a:rPr lang="en-AU" sz="2400" b="0" i="0" u="none" strike="noStrike" dirty="0">
                <a:solidFill>
                  <a:srgbClr val="000000"/>
                </a:solidFill>
                <a:effectLst/>
              </a:rPr>
              <a:t> have emerged as a key model for collaborative filtering. However, GCN-based CF does not explicitly model user-user or item-item similarities. Instead, it primarily leverages the user-item interaction graph as the core structure.</a:t>
            </a:r>
          </a:p>
          <a:p>
            <a:pPr algn="l"/>
            <a:endParaRPr lang="en-AU" sz="24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AU" sz="2400" b="0" i="0" u="none" strike="noStrike" dirty="0">
                <a:solidFill>
                  <a:srgbClr val="000000"/>
                </a:solidFill>
                <a:effectLst/>
              </a:rPr>
              <a:t>We argue that this approach leads to suboptimal performance. Therefore, in this work, we propose constructing explicit user-user and item-item graphs based on similarity scores to enhance the model's predictive power.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4066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D949C-2177-E09A-1D04-8B7AE5570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" name="Table 289">
            <a:extLst>
              <a:ext uri="{FF2B5EF4-FFF2-40B4-BE49-F238E27FC236}">
                <a16:creationId xmlns:a16="http://schemas.microsoft.com/office/drawing/2014/main" id="{6B1141AD-4D3C-8FFB-75DF-4FFB4E87E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61566"/>
              </p:ext>
            </p:extLst>
          </p:nvPr>
        </p:nvGraphicFramePr>
        <p:xfrm>
          <a:off x="7884146" y="4424441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66375D-55E5-A7CF-1BB7-6D6470E33BA2}"/>
              </a:ext>
            </a:extLst>
          </p:cNvPr>
          <p:cNvCxnSpPr>
            <a:cxnSpLocks/>
            <a:stCxn id="57" idx="2"/>
            <a:endCxn id="292" idx="0"/>
          </p:cNvCxnSpPr>
          <p:nvPr/>
        </p:nvCxnSpPr>
        <p:spPr>
          <a:xfrm>
            <a:off x="8217853" y="3901653"/>
            <a:ext cx="0" cy="730358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724FD83-303D-187E-2A84-1D2A3BFCA3DA}"/>
              </a:ext>
            </a:extLst>
          </p:cNvPr>
          <p:cNvCxnSpPr>
            <a:cxnSpLocks/>
            <a:stCxn id="53" idx="2"/>
            <a:endCxn id="290" idx="0"/>
          </p:cNvCxnSpPr>
          <p:nvPr/>
        </p:nvCxnSpPr>
        <p:spPr>
          <a:xfrm>
            <a:off x="8102129" y="3755320"/>
            <a:ext cx="0" cy="669121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DC6EDC0-CCA3-2C64-6368-FF0B5DDBDF42}"/>
              </a:ext>
            </a:extLst>
          </p:cNvPr>
          <p:cNvSpPr/>
          <p:nvPr/>
        </p:nvSpPr>
        <p:spPr>
          <a:xfrm>
            <a:off x="7297881" y="2591774"/>
            <a:ext cx="1608496" cy="116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787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257C027-1813-F84D-F43B-CBF16FBC8CD2}"/>
              </a:ext>
            </a:extLst>
          </p:cNvPr>
          <p:cNvSpPr/>
          <p:nvPr/>
        </p:nvSpPr>
        <p:spPr>
          <a:xfrm>
            <a:off x="7413605" y="2738107"/>
            <a:ext cx="1608496" cy="116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787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AEC9B4-439C-2DD8-4E92-19CB107CFF01}"/>
              </a:ext>
            </a:extLst>
          </p:cNvPr>
          <p:cNvSpPr/>
          <p:nvPr/>
        </p:nvSpPr>
        <p:spPr>
          <a:xfrm>
            <a:off x="7520707" y="2916562"/>
            <a:ext cx="1608496" cy="12020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Neighbors 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" pitchFamily="2" charset="77"/>
                <a:ea typeface="Cambria Math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sz="787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" pitchFamily="2" charset="77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 of (u</a:t>
            </a:r>
            <a:r>
              <a:rPr lang="en-US" sz="787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A4A28EB-9696-86A9-9B78-5CF181A41993}"/>
              </a:ext>
            </a:extLst>
          </p:cNvPr>
          <p:cNvSpPr/>
          <p:nvPr/>
        </p:nvSpPr>
        <p:spPr>
          <a:xfrm>
            <a:off x="7624479" y="3119928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e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0D2CA8B-A9B7-4DDA-F22D-5E2052086046}"/>
              </a:ext>
            </a:extLst>
          </p:cNvPr>
          <p:cNvSpPr/>
          <p:nvPr/>
        </p:nvSpPr>
        <p:spPr>
          <a:xfrm>
            <a:off x="8716646" y="3119928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e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2329425-8C8F-6DB2-B3A5-334418DD4189}"/>
              </a:ext>
            </a:extLst>
          </p:cNvPr>
          <p:cNvSpPr/>
          <p:nvPr/>
        </p:nvSpPr>
        <p:spPr>
          <a:xfrm>
            <a:off x="7906042" y="3763336"/>
            <a:ext cx="844337" cy="1901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b="1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Normalized Sum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372A8F-8333-5199-CD0E-7B574DFD9C4B}"/>
              </a:ext>
            </a:extLst>
          </p:cNvPr>
          <p:cNvSpPr txBox="1"/>
          <p:nvPr/>
        </p:nvSpPr>
        <p:spPr>
          <a:xfrm>
            <a:off x="7499252" y="2899525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F7FFB8-EB56-DB11-F85D-3C3E9FC804A4}"/>
              </a:ext>
            </a:extLst>
          </p:cNvPr>
          <p:cNvSpPr txBox="1"/>
          <p:nvPr/>
        </p:nvSpPr>
        <p:spPr>
          <a:xfrm>
            <a:off x="7412686" y="2733082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2F99DED-D943-6187-037F-1308CC15E560}"/>
              </a:ext>
            </a:extLst>
          </p:cNvPr>
          <p:cNvSpPr txBox="1"/>
          <p:nvPr/>
        </p:nvSpPr>
        <p:spPr>
          <a:xfrm>
            <a:off x="7269932" y="2562735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FDE60E-D85E-A464-0EB8-1FAE7AAF5930}"/>
              </a:ext>
            </a:extLst>
          </p:cNvPr>
          <p:cNvSpPr txBox="1"/>
          <p:nvPr/>
        </p:nvSpPr>
        <p:spPr>
          <a:xfrm>
            <a:off x="7837277" y="2971243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exp(s</a:t>
            </a:r>
            <a:r>
              <a:rPr lang="en-GB" sz="800" baseline="-25000" dirty="0"/>
              <a:t>10</a:t>
            </a:r>
            <a:r>
              <a:rPr lang="en-GB" sz="800" dirty="0"/>
              <a:t>)</a:t>
            </a:r>
          </a:p>
        </p:txBody>
      </p:sp>
      <p:sp>
        <p:nvSpPr>
          <p:cNvPr id="71" name="Summing Junction 70">
            <a:extLst>
              <a:ext uri="{FF2B5EF4-FFF2-40B4-BE49-F238E27FC236}">
                <a16:creationId xmlns:a16="http://schemas.microsoft.com/office/drawing/2014/main" id="{2BC54CE4-C546-C300-44CB-E64BD91A0C70}"/>
              </a:ext>
            </a:extLst>
          </p:cNvPr>
          <p:cNvSpPr/>
          <p:nvPr/>
        </p:nvSpPr>
        <p:spPr>
          <a:xfrm>
            <a:off x="7961458" y="3347154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D82688AB-BE7F-6933-49A7-B84465EA8776}"/>
              </a:ext>
            </a:extLst>
          </p:cNvPr>
          <p:cNvCxnSpPr>
            <a:cxnSpLocks/>
            <a:stCxn id="64" idx="4"/>
            <a:endCxn id="71" idx="2"/>
          </p:cNvCxnSpPr>
          <p:nvPr/>
        </p:nvCxnSpPr>
        <p:spPr>
          <a:xfrm rot="16200000" flipH="1">
            <a:off x="7797389" y="3301117"/>
            <a:ext cx="109193" cy="218946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618434-7ADC-1845-4D12-94CF74752485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8079491" y="3207493"/>
            <a:ext cx="0" cy="139661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7BF860-F6BD-4130-99FC-16EA6A700C7E}"/>
              </a:ext>
            </a:extLst>
          </p:cNvPr>
          <p:cNvSpPr txBox="1"/>
          <p:nvPr/>
        </p:nvSpPr>
        <p:spPr>
          <a:xfrm>
            <a:off x="8222589" y="2971243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exp(s</a:t>
            </a:r>
            <a:r>
              <a:rPr lang="en-GB" sz="800" baseline="-25000" dirty="0"/>
              <a:t>12</a:t>
            </a:r>
            <a:r>
              <a:rPr lang="en-GB" sz="800" dirty="0"/>
              <a:t>)</a:t>
            </a:r>
          </a:p>
        </p:txBody>
      </p:sp>
      <p:sp>
        <p:nvSpPr>
          <p:cNvPr id="76" name="Summing Junction 75">
            <a:extLst>
              <a:ext uri="{FF2B5EF4-FFF2-40B4-BE49-F238E27FC236}">
                <a16:creationId xmlns:a16="http://schemas.microsoft.com/office/drawing/2014/main" id="{ADC779B6-2342-1803-05CE-4948BF60A14E}"/>
              </a:ext>
            </a:extLst>
          </p:cNvPr>
          <p:cNvSpPr/>
          <p:nvPr/>
        </p:nvSpPr>
        <p:spPr>
          <a:xfrm>
            <a:off x="8346770" y="3347154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10ECF4-32D2-D614-0087-C47B181B9FC7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8464803" y="3213246"/>
            <a:ext cx="0" cy="133908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E4210352-822B-D694-036C-B6747D910CF7}"/>
              </a:ext>
            </a:extLst>
          </p:cNvPr>
          <p:cNvCxnSpPr>
            <a:cxnSpLocks/>
            <a:stCxn id="65" idx="4"/>
          </p:cNvCxnSpPr>
          <p:nvPr/>
        </p:nvCxnSpPr>
        <p:spPr>
          <a:xfrm rot="5400000">
            <a:off x="8638854" y="3309123"/>
            <a:ext cx="148954" cy="242697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783102-6255-2C60-A63B-C9ABE3BDD4F5}"/>
              </a:ext>
            </a:extLst>
          </p:cNvPr>
          <p:cNvCxnSpPr>
            <a:cxnSpLocks/>
            <a:stCxn id="76" idx="4"/>
            <a:endCxn id="66" idx="0"/>
          </p:cNvCxnSpPr>
          <p:nvPr/>
        </p:nvCxnSpPr>
        <p:spPr>
          <a:xfrm flipH="1">
            <a:off x="8328211" y="3583220"/>
            <a:ext cx="136592" cy="1801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B8AB435-CF28-F0CF-0AF6-AD480AF684EF}"/>
              </a:ext>
            </a:extLst>
          </p:cNvPr>
          <p:cNvCxnSpPr>
            <a:cxnSpLocks/>
            <a:stCxn id="71" idx="4"/>
            <a:endCxn id="66" idx="0"/>
          </p:cNvCxnSpPr>
          <p:nvPr/>
        </p:nvCxnSpPr>
        <p:spPr>
          <a:xfrm>
            <a:off x="8079491" y="3583220"/>
            <a:ext cx="248720" cy="1801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EDB53F-69FB-5729-A342-58BA3E0ABC0B}"/>
              </a:ext>
            </a:extLst>
          </p:cNvPr>
          <p:cNvSpPr txBox="1"/>
          <p:nvPr/>
        </p:nvSpPr>
        <p:spPr>
          <a:xfrm>
            <a:off x="774463" y="2787218"/>
            <a:ext cx="96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Calculate </a:t>
            </a:r>
          </a:p>
          <a:p>
            <a:pPr algn="ctr"/>
            <a:r>
              <a:rPr lang="en-US" sz="800" dirty="0"/>
              <a:t>similarities</a:t>
            </a:r>
          </a:p>
          <a:p>
            <a:pPr algn="ctr"/>
            <a:r>
              <a:rPr lang="en-US" sz="800" dirty="0"/>
              <a:t>between users</a:t>
            </a:r>
          </a:p>
        </p:txBody>
      </p:sp>
      <p:graphicFrame>
        <p:nvGraphicFramePr>
          <p:cNvPr id="261" name="Table 260">
            <a:extLst>
              <a:ext uri="{FF2B5EF4-FFF2-40B4-BE49-F238E27FC236}">
                <a16:creationId xmlns:a16="http://schemas.microsoft.com/office/drawing/2014/main" id="{3C22B710-2F77-D418-B350-3F65F540E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615646"/>
              </p:ext>
            </p:extLst>
          </p:nvPr>
        </p:nvGraphicFramePr>
        <p:xfrm>
          <a:off x="10846778" y="4420873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7598B63-36FE-61AE-65BD-8EBA83D0FF09}"/>
              </a:ext>
            </a:extLst>
          </p:cNvPr>
          <p:cNvCxnSpPr>
            <a:cxnSpLocks/>
            <a:stCxn id="237" idx="2"/>
            <a:endCxn id="263" idx="0"/>
          </p:cNvCxnSpPr>
          <p:nvPr/>
        </p:nvCxnSpPr>
        <p:spPr>
          <a:xfrm>
            <a:off x="10962321" y="3889473"/>
            <a:ext cx="2131" cy="73897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3956306-EFAF-A10D-AB9C-09EEB362A663}"/>
              </a:ext>
            </a:extLst>
          </p:cNvPr>
          <p:cNvCxnSpPr>
            <a:cxnSpLocks/>
            <a:stCxn id="236" idx="2"/>
            <a:endCxn id="261" idx="0"/>
          </p:cNvCxnSpPr>
          <p:nvPr/>
        </p:nvCxnSpPr>
        <p:spPr>
          <a:xfrm>
            <a:off x="11062253" y="3743140"/>
            <a:ext cx="2508" cy="677733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eft Bracket 159">
            <a:extLst>
              <a:ext uri="{FF2B5EF4-FFF2-40B4-BE49-F238E27FC236}">
                <a16:creationId xmlns:a16="http://schemas.microsoft.com/office/drawing/2014/main" id="{F0D1EB89-5E54-1F89-A7E9-CAB55171932F}"/>
              </a:ext>
            </a:extLst>
          </p:cNvPr>
          <p:cNvSpPr/>
          <p:nvPr/>
        </p:nvSpPr>
        <p:spPr>
          <a:xfrm rot="16200000">
            <a:off x="479310" y="5184674"/>
            <a:ext cx="136048" cy="911886"/>
          </a:xfrm>
          <a:prstGeom prst="leftBracket">
            <a:avLst/>
          </a:prstGeom>
          <a:ln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22BA8FF-B9CF-DA70-F09B-F2313BEB77E8}"/>
              </a:ext>
            </a:extLst>
          </p:cNvPr>
          <p:cNvSpPr txBox="1"/>
          <p:nvPr/>
        </p:nvSpPr>
        <p:spPr>
          <a:xfrm>
            <a:off x="160258" y="5698565"/>
            <a:ext cx="746001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" dirty="0"/>
              <a:t>Input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4F59A7-E019-9E24-993F-CDAFD006A225}"/>
              </a:ext>
            </a:extLst>
          </p:cNvPr>
          <p:cNvSpPr txBox="1"/>
          <p:nvPr/>
        </p:nvSpPr>
        <p:spPr>
          <a:xfrm>
            <a:off x="106075" y="4969224"/>
            <a:ext cx="9118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100" dirty="0"/>
              <a:t>Interaction log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E07A5B77-396F-F97B-8B4A-F42F8E376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80472"/>
              </p:ext>
            </p:extLst>
          </p:nvPr>
        </p:nvGraphicFramePr>
        <p:xfrm>
          <a:off x="212793" y="2907181"/>
          <a:ext cx="698452" cy="202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53">
                  <a:extLst>
                    <a:ext uri="{9D8B030D-6E8A-4147-A177-3AD203B41FA5}">
                      <a16:colId xmlns:a16="http://schemas.microsoft.com/office/drawing/2014/main" val="2978828279"/>
                    </a:ext>
                  </a:extLst>
                </a:gridCol>
                <a:gridCol w="368599">
                  <a:extLst>
                    <a:ext uri="{9D8B030D-6E8A-4147-A177-3AD203B41FA5}">
                      <a16:colId xmlns:a16="http://schemas.microsoft.com/office/drawing/2014/main" val="4240891112"/>
                    </a:ext>
                  </a:extLst>
                </a:gridCol>
              </a:tblGrid>
              <a:tr h="13793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i_ID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0267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00623841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775247317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88545114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174778948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3021049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820238138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665937775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0658049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82432670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45148142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761882327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264BDDA-3312-5105-7C37-7A41ED535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830850"/>
              </p:ext>
            </p:extLst>
          </p:nvPr>
        </p:nvGraphicFramePr>
        <p:xfrm>
          <a:off x="3071429" y="1333623"/>
          <a:ext cx="2474480" cy="1849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448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9743628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2991430149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21391181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403170523"/>
                    </a:ext>
                  </a:extLst>
                </a:gridCol>
              </a:tblGrid>
              <a:tr h="211779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18301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144009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14328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368150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17448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862001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892426492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9A1668D4-7CB1-36F7-31EA-A9747C8BA499}"/>
              </a:ext>
            </a:extLst>
          </p:cNvPr>
          <p:cNvSpPr txBox="1"/>
          <p:nvPr/>
        </p:nvSpPr>
        <p:spPr>
          <a:xfrm>
            <a:off x="5737046" y="1385235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100" b="1" dirty="0"/>
              <a:t>COO (edge_index)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4C15E2D-C1DA-ED89-0164-DBDFE7B77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09270"/>
              </p:ext>
            </p:extLst>
          </p:nvPr>
        </p:nvGraphicFramePr>
        <p:xfrm>
          <a:off x="5879321" y="2021273"/>
          <a:ext cx="1013858" cy="329330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8801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287574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447483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0134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src</a:t>
                      </a: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dst</a:t>
                      </a: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weight</a:t>
                      </a: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01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02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826828006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10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12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20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23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911554028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31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316939636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32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15452779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46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52499460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47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32742102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48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77229785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54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840022995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980736483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78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723856819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84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47645085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86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86497409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87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4129162003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DC9FDBA6-047F-3AEC-84CB-1C7CF3C74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65940"/>
              </p:ext>
            </p:extLst>
          </p:nvPr>
        </p:nvGraphicFramePr>
        <p:xfrm>
          <a:off x="9109590" y="2397997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8806BE90-5DB8-BBD1-F2F5-3B7F6A5A4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61682"/>
              </p:ext>
            </p:extLst>
          </p:nvPr>
        </p:nvGraphicFramePr>
        <p:xfrm>
          <a:off x="9644947" y="2395892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4BF7B3D8-E1F8-0D0B-33DE-3C186FD49ABE}"/>
              </a:ext>
            </a:extLst>
          </p:cNvPr>
          <p:cNvSpPr txBox="1"/>
          <p:nvPr/>
        </p:nvSpPr>
        <p:spPr>
          <a:xfrm>
            <a:off x="8891472" y="2304029"/>
            <a:ext cx="295274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latin typeface="Bradley Hand" pitchFamily="2" charset="77"/>
                <a:cs typeface="Bai Jamjuree" pitchFamily="2" charset="-34"/>
              </a:rPr>
              <a:t>e</a:t>
            </a:r>
            <a:r>
              <a:rPr lang="en-US" sz="1180" baseline="-25000" dirty="0">
                <a:latin typeface="Bradley Hand" pitchFamily="2" charset="77"/>
                <a:cs typeface="Bai Jamjuree" pitchFamily="2" charset="-34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495F66-ADDD-AFEB-A618-AA9673932447}"/>
              </a:ext>
            </a:extLst>
          </p:cNvPr>
          <p:cNvSpPr txBox="1"/>
          <p:nvPr/>
        </p:nvSpPr>
        <p:spPr>
          <a:xfrm>
            <a:off x="10034758" y="2291217"/>
            <a:ext cx="303288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latin typeface="Bradley Hand" pitchFamily="2" charset="77"/>
                <a:cs typeface="Bai Jamjuree" pitchFamily="2" charset="-34"/>
              </a:rPr>
              <a:t>e</a:t>
            </a:r>
            <a:r>
              <a:rPr lang="en-US" sz="1180" baseline="-25000" dirty="0">
                <a:latin typeface="Bradley Hand" pitchFamily="2" charset="77"/>
                <a:cs typeface="Bai Jamjuree" pitchFamily="2" charset="-34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3C4E88-0A83-2241-B86D-1D65E46D94C7}"/>
              </a:ext>
            </a:extLst>
          </p:cNvPr>
          <p:cNvSpPr txBox="1"/>
          <p:nvPr/>
        </p:nvSpPr>
        <p:spPr>
          <a:xfrm>
            <a:off x="8392516" y="2184220"/>
            <a:ext cx="2447546" cy="21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7" dirty="0"/>
              <a:t>User &amp; Item embeddings for collaborative signals</a:t>
            </a:r>
          </a:p>
        </p:txBody>
      </p:sp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6713623B-6583-4CDC-E4F2-D15371D8C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66134"/>
              </p:ext>
            </p:extLst>
          </p:nvPr>
        </p:nvGraphicFramePr>
        <p:xfrm>
          <a:off x="1761885" y="3534176"/>
          <a:ext cx="823282" cy="186047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3266">
                  <a:extLst>
                    <a:ext uri="{9D8B030D-6E8A-4147-A177-3AD203B41FA5}">
                      <a16:colId xmlns:a16="http://schemas.microsoft.com/office/drawing/2014/main" val="2978828279"/>
                    </a:ext>
                  </a:extLst>
                </a:gridCol>
                <a:gridCol w="267419">
                  <a:extLst>
                    <a:ext uri="{9D8B030D-6E8A-4147-A177-3AD203B41FA5}">
                      <a16:colId xmlns:a16="http://schemas.microsoft.com/office/drawing/2014/main" val="4240891112"/>
                    </a:ext>
                  </a:extLst>
                </a:gridCol>
                <a:gridCol w="312597">
                  <a:extLst>
                    <a:ext uri="{9D8B030D-6E8A-4147-A177-3AD203B41FA5}">
                      <a16:colId xmlns:a16="http://schemas.microsoft.com/office/drawing/2014/main" val="4177930162"/>
                    </a:ext>
                  </a:extLst>
                </a:gridCol>
              </a:tblGrid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i_ID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i_ID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S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0267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12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00623841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775247317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88545114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174778948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130901559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s4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554526175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31943139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72883344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52318374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45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653267540"/>
                  </a:ext>
                </a:extLst>
              </a:tr>
            </a:tbl>
          </a:graphicData>
        </a:graphic>
      </p:graphicFrame>
      <p:graphicFrame>
        <p:nvGraphicFramePr>
          <p:cNvPr id="134" name="Table 133">
            <a:extLst>
              <a:ext uri="{FF2B5EF4-FFF2-40B4-BE49-F238E27FC236}">
                <a16:creationId xmlns:a16="http://schemas.microsoft.com/office/drawing/2014/main" id="{0246E05F-61FA-08DC-A8B1-66B57B49B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23305"/>
              </p:ext>
            </p:extLst>
          </p:nvPr>
        </p:nvGraphicFramePr>
        <p:xfrm>
          <a:off x="1768773" y="2234407"/>
          <a:ext cx="809506" cy="118393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0520">
                  <a:extLst>
                    <a:ext uri="{9D8B030D-6E8A-4147-A177-3AD203B41FA5}">
                      <a16:colId xmlns:a16="http://schemas.microsoft.com/office/drawing/2014/main" val="2978828279"/>
                    </a:ext>
                  </a:extLst>
                </a:gridCol>
                <a:gridCol w="276045">
                  <a:extLst>
                    <a:ext uri="{9D8B030D-6E8A-4147-A177-3AD203B41FA5}">
                      <a16:colId xmlns:a16="http://schemas.microsoft.com/office/drawing/2014/main" val="4240891112"/>
                    </a:ext>
                  </a:extLst>
                </a:gridCol>
                <a:gridCol w="272941">
                  <a:extLst>
                    <a:ext uri="{9D8B030D-6E8A-4147-A177-3AD203B41FA5}">
                      <a16:colId xmlns:a16="http://schemas.microsoft.com/office/drawing/2014/main" val="4177930162"/>
                    </a:ext>
                  </a:extLst>
                </a:gridCol>
              </a:tblGrid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S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0267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12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00623841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775247317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88545114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30697263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11611894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34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349304445"/>
                  </a:ext>
                </a:extLst>
              </a:tr>
            </a:tbl>
          </a:graphicData>
        </a:graphic>
      </p:graphicFrame>
      <p:sp>
        <p:nvSpPr>
          <p:cNvPr id="236" name="Rectangle 235">
            <a:extLst>
              <a:ext uri="{FF2B5EF4-FFF2-40B4-BE49-F238E27FC236}">
                <a16:creationId xmlns:a16="http://schemas.microsoft.com/office/drawing/2014/main" id="{4232CBF3-32BE-83C7-3A83-038433809805}"/>
              </a:ext>
            </a:extLst>
          </p:cNvPr>
          <p:cNvSpPr/>
          <p:nvPr/>
        </p:nvSpPr>
        <p:spPr>
          <a:xfrm>
            <a:off x="10258005" y="2579594"/>
            <a:ext cx="1608496" cy="116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787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839D461-DB41-A18D-436B-FF19B424D0C6}"/>
              </a:ext>
            </a:extLst>
          </p:cNvPr>
          <p:cNvSpPr/>
          <p:nvPr/>
        </p:nvSpPr>
        <p:spPr>
          <a:xfrm>
            <a:off x="10158073" y="2725927"/>
            <a:ext cx="1608496" cy="116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787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83ED58E-487A-CC5A-EBE0-30D8F74E4B14}"/>
              </a:ext>
            </a:extLst>
          </p:cNvPr>
          <p:cNvSpPr/>
          <p:nvPr/>
        </p:nvSpPr>
        <p:spPr>
          <a:xfrm>
            <a:off x="10058141" y="2904382"/>
            <a:ext cx="1608496" cy="12020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Neighbors 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" pitchFamily="2" charset="77"/>
                <a:ea typeface="Cambria Math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sz="787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" pitchFamily="2" charset="77"/>
                <a:ea typeface="Cambria Math" panose="02040503050406030204" pitchFamily="18" charset="0"/>
                <a:cs typeface="Arial" panose="020B0604020202020204" pitchFamily="34" charset="0"/>
              </a:rPr>
              <a:t>5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 of (i</a:t>
            </a:r>
            <a:r>
              <a:rPr lang="en-US" sz="787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5DA221BB-BE83-08C0-2CC4-AB35CC1EE4FA}"/>
              </a:ext>
            </a:extLst>
          </p:cNvPr>
          <p:cNvSpPr/>
          <p:nvPr/>
        </p:nvSpPr>
        <p:spPr>
          <a:xfrm>
            <a:off x="10136035" y="3107748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e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4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FC26FC9E-9FAB-DB03-567A-1EC51928BB27}"/>
              </a:ext>
            </a:extLst>
          </p:cNvPr>
          <p:cNvSpPr/>
          <p:nvPr/>
        </p:nvSpPr>
        <p:spPr>
          <a:xfrm>
            <a:off x="11340340" y="3107748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e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7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402DE9DC-C280-62A8-205A-497CC2365ACC}"/>
              </a:ext>
            </a:extLst>
          </p:cNvPr>
          <p:cNvSpPr/>
          <p:nvPr/>
        </p:nvSpPr>
        <p:spPr>
          <a:xfrm>
            <a:off x="10443476" y="3763336"/>
            <a:ext cx="844337" cy="1901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b="1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Normalized Sum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102558B-6CD5-CE03-AAF9-0A0D8EE7C1DB}"/>
              </a:ext>
            </a:extLst>
          </p:cNvPr>
          <p:cNvSpPr txBox="1"/>
          <p:nvPr/>
        </p:nvSpPr>
        <p:spPr>
          <a:xfrm>
            <a:off x="11235754" y="2887345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1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579D3F8-ECF1-2CCC-183A-1A06F2BA921B}"/>
              </a:ext>
            </a:extLst>
          </p:cNvPr>
          <p:cNvSpPr txBox="1"/>
          <p:nvPr/>
        </p:nvSpPr>
        <p:spPr>
          <a:xfrm>
            <a:off x="11321714" y="2720902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52F71F3-679C-560D-3450-D64D4AA6DBA5}"/>
              </a:ext>
            </a:extLst>
          </p:cNvPr>
          <p:cNvSpPr txBox="1"/>
          <p:nvPr/>
        </p:nvSpPr>
        <p:spPr>
          <a:xfrm>
            <a:off x="11429125" y="2550555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3</a:t>
            </a:r>
          </a:p>
        </p:txBody>
      </p:sp>
      <p:sp>
        <p:nvSpPr>
          <p:cNvPr id="247" name="Data 246">
            <a:extLst>
              <a:ext uri="{FF2B5EF4-FFF2-40B4-BE49-F238E27FC236}">
                <a16:creationId xmlns:a16="http://schemas.microsoft.com/office/drawing/2014/main" id="{9C9B9AA9-2965-65C5-DBDF-859B7A96BF1B}"/>
              </a:ext>
            </a:extLst>
          </p:cNvPr>
          <p:cNvSpPr/>
          <p:nvPr/>
        </p:nvSpPr>
        <p:spPr>
          <a:xfrm>
            <a:off x="10513712" y="4321285"/>
            <a:ext cx="880910" cy="707963"/>
          </a:xfrm>
          <a:prstGeom prst="flowChartInputOutput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graphicFrame>
        <p:nvGraphicFramePr>
          <p:cNvPr id="263" name="Table 262">
            <a:extLst>
              <a:ext uri="{FF2B5EF4-FFF2-40B4-BE49-F238E27FC236}">
                <a16:creationId xmlns:a16="http://schemas.microsoft.com/office/drawing/2014/main" id="{A4A93CFD-8D60-65CD-89BC-9EBD633B5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06732"/>
              </p:ext>
            </p:extLst>
          </p:nvPr>
        </p:nvGraphicFramePr>
        <p:xfrm>
          <a:off x="10746469" y="4628443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graphicFrame>
        <p:nvGraphicFramePr>
          <p:cNvPr id="264" name="Table 263">
            <a:extLst>
              <a:ext uri="{FF2B5EF4-FFF2-40B4-BE49-F238E27FC236}">
                <a16:creationId xmlns:a16="http://schemas.microsoft.com/office/drawing/2014/main" id="{DB81DE24-AF4C-743A-F6EF-B5CB98DE6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87814"/>
              </p:ext>
            </p:extLst>
          </p:nvPr>
        </p:nvGraphicFramePr>
        <p:xfrm>
          <a:off x="10644406" y="4836013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A75C06B-99FA-FC8D-0636-DDCBFB2DB429}"/>
              </a:ext>
            </a:extLst>
          </p:cNvPr>
          <p:cNvCxnSpPr>
            <a:cxnSpLocks/>
            <a:stCxn id="238" idx="2"/>
            <a:endCxn id="264" idx="0"/>
          </p:cNvCxnSpPr>
          <p:nvPr/>
        </p:nvCxnSpPr>
        <p:spPr>
          <a:xfrm>
            <a:off x="10862389" y="4106475"/>
            <a:ext cx="0" cy="729538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r 276">
            <a:extLst>
              <a:ext uri="{FF2B5EF4-FFF2-40B4-BE49-F238E27FC236}">
                <a16:creationId xmlns:a16="http://schemas.microsoft.com/office/drawing/2014/main" id="{0CC30C8F-6400-A1D9-9E7F-972E7F013C88}"/>
              </a:ext>
            </a:extLst>
          </p:cNvPr>
          <p:cNvSpPr/>
          <p:nvPr/>
        </p:nvSpPr>
        <p:spPr>
          <a:xfrm>
            <a:off x="9731780" y="4557234"/>
            <a:ext cx="236066" cy="236066"/>
          </a:xfrm>
          <a:prstGeom prst="flowChar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6D7310A9-4500-63E1-3B7F-37BA0B8F3DCE}"/>
              </a:ext>
            </a:extLst>
          </p:cNvPr>
          <p:cNvCxnSpPr>
            <a:cxnSpLocks/>
            <a:stCxn id="247" idx="2"/>
            <a:endCxn id="277" idx="6"/>
          </p:cNvCxnSpPr>
          <p:nvPr/>
        </p:nvCxnSpPr>
        <p:spPr>
          <a:xfrm flipH="1">
            <a:off x="9967846" y="4675267"/>
            <a:ext cx="633957" cy="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B47D28E3-F146-F670-9717-FCF116D08FAC}"/>
              </a:ext>
            </a:extLst>
          </p:cNvPr>
          <p:cNvCxnSpPr>
            <a:cxnSpLocks/>
            <a:stCxn id="84" idx="2"/>
            <a:endCxn id="277" idx="0"/>
          </p:cNvCxnSpPr>
          <p:nvPr/>
        </p:nvCxnSpPr>
        <p:spPr>
          <a:xfrm flipH="1">
            <a:off x="9849813" y="2535800"/>
            <a:ext cx="13117" cy="2021434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Data 290">
            <a:extLst>
              <a:ext uri="{FF2B5EF4-FFF2-40B4-BE49-F238E27FC236}">
                <a16:creationId xmlns:a16="http://schemas.microsoft.com/office/drawing/2014/main" id="{DE9CEEE2-B3F9-DF04-11C7-5045CB216870}"/>
              </a:ext>
            </a:extLst>
          </p:cNvPr>
          <p:cNvSpPr/>
          <p:nvPr/>
        </p:nvSpPr>
        <p:spPr>
          <a:xfrm flipH="1">
            <a:off x="7788053" y="4321285"/>
            <a:ext cx="891771" cy="707963"/>
          </a:xfrm>
          <a:prstGeom prst="flowChartInputOutput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graphicFrame>
        <p:nvGraphicFramePr>
          <p:cNvPr id="292" name="Table 291">
            <a:extLst>
              <a:ext uri="{FF2B5EF4-FFF2-40B4-BE49-F238E27FC236}">
                <a16:creationId xmlns:a16="http://schemas.microsoft.com/office/drawing/2014/main" id="{C5EA0C4F-2DFE-7F36-7939-EC10FFBD9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92805"/>
              </p:ext>
            </p:extLst>
          </p:nvPr>
        </p:nvGraphicFramePr>
        <p:xfrm>
          <a:off x="7999870" y="4632011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graphicFrame>
        <p:nvGraphicFramePr>
          <p:cNvPr id="293" name="Table 292">
            <a:extLst>
              <a:ext uri="{FF2B5EF4-FFF2-40B4-BE49-F238E27FC236}">
                <a16:creationId xmlns:a16="http://schemas.microsoft.com/office/drawing/2014/main" id="{C855C64C-3F16-014A-627C-147205CA9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4092"/>
              </p:ext>
            </p:extLst>
          </p:nvPr>
        </p:nvGraphicFramePr>
        <p:xfrm>
          <a:off x="8106972" y="4839581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sp>
        <p:nvSpPr>
          <p:cNvPr id="305" name="Or 304">
            <a:extLst>
              <a:ext uri="{FF2B5EF4-FFF2-40B4-BE49-F238E27FC236}">
                <a16:creationId xmlns:a16="http://schemas.microsoft.com/office/drawing/2014/main" id="{21B74D31-3E31-F3CC-A704-8AE41D6E2824}"/>
              </a:ext>
            </a:extLst>
          </p:cNvPr>
          <p:cNvSpPr/>
          <p:nvPr/>
        </p:nvSpPr>
        <p:spPr>
          <a:xfrm>
            <a:off x="9196423" y="4557234"/>
            <a:ext cx="236066" cy="236066"/>
          </a:xfrm>
          <a:prstGeom prst="flowChar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A2C79FC8-C466-4BF9-3D62-4685B7E6FF32}"/>
              </a:ext>
            </a:extLst>
          </p:cNvPr>
          <p:cNvCxnSpPr>
            <a:cxnSpLocks/>
            <a:stCxn id="82" idx="2"/>
            <a:endCxn id="305" idx="0"/>
          </p:cNvCxnSpPr>
          <p:nvPr/>
        </p:nvCxnSpPr>
        <p:spPr>
          <a:xfrm flipH="1">
            <a:off x="9314456" y="2537905"/>
            <a:ext cx="13117" cy="2019329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1976536-5E6A-B49E-ACF5-37D3EE9D115F}"/>
              </a:ext>
            </a:extLst>
          </p:cNvPr>
          <p:cNvCxnSpPr>
            <a:cxnSpLocks/>
            <a:stCxn id="291" idx="2"/>
            <a:endCxn id="305" idx="2"/>
          </p:cNvCxnSpPr>
          <p:nvPr/>
        </p:nvCxnSpPr>
        <p:spPr>
          <a:xfrm>
            <a:off x="8590647" y="4675267"/>
            <a:ext cx="605776" cy="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Summing Junction 311">
            <a:extLst>
              <a:ext uri="{FF2B5EF4-FFF2-40B4-BE49-F238E27FC236}">
                <a16:creationId xmlns:a16="http://schemas.microsoft.com/office/drawing/2014/main" id="{4EB1176A-5A96-A73C-021E-3CFE877AEA64}"/>
              </a:ext>
            </a:extLst>
          </p:cNvPr>
          <p:cNvSpPr/>
          <p:nvPr/>
        </p:nvSpPr>
        <p:spPr>
          <a:xfrm>
            <a:off x="9462996" y="5344627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014C675A-BEE7-A47D-81F4-6A2AD405952A}"/>
              </a:ext>
            </a:extLst>
          </p:cNvPr>
          <p:cNvCxnSpPr>
            <a:cxnSpLocks/>
            <a:stCxn id="305" idx="4"/>
            <a:endCxn id="312" idx="2"/>
          </p:cNvCxnSpPr>
          <p:nvPr/>
        </p:nvCxnSpPr>
        <p:spPr>
          <a:xfrm rot="16200000" flipH="1">
            <a:off x="9054046" y="5053710"/>
            <a:ext cx="669360" cy="148540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CAB31272-AE73-B3BB-2393-C1CBAB718210}"/>
              </a:ext>
            </a:extLst>
          </p:cNvPr>
          <p:cNvCxnSpPr>
            <a:cxnSpLocks/>
            <a:stCxn id="277" idx="4"/>
            <a:endCxn id="312" idx="6"/>
          </p:cNvCxnSpPr>
          <p:nvPr/>
        </p:nvCxnSpPr>
        <p:spPr>
          <a:xfrm rot="5400000">
            <a:off x="9439758" y="5052605"/>
            <a:ext cx="669360" cy="150751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D5D9F1C3-ACB8-7CA6-67FC-46C346AB80F9}"/>
              </a:ext>
            </a:extLst>
          </p:cNvPr>
          <p:cNvSpPr/>
          <p:nvPr/>
        </p:nvSpPr>
        <p:spPr>
          <a:xfrm>
            <a:off x="7220745" y="1976086"/>
            <a:ext cx="4848292" cy="3174882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hyperGCN for Collaborative Filtering</a:t>
            </a:r>
          </a:p>
        </p:txBody>
      </p:sp>
      <p:sp>
        <p:nvSpPr>
          <p:cNvPr id="368" name="Left Bracket 367">
            <a:extLst>
              <a:ext uri="{FF2B5EF4-FFF2-40B4-BE49-F238E27FC236}">
                <a16:creationId xmlns:a16="http://schemas.microsoft.com/office/drawing/2014/main" id="{68187BF1-D4A3-1507-8F87-36182B547549}"/>
              </a:ext>
            </a:extLst>
          </p:cNvPr>
          <p:cNvSpPr/>
          <p:nvPr/>
        </p:nvSpPr>
        <p:spPr>
          <a:xfrm rot="16200000">
            <a:off x="4330532" y="3138556"/>
            <a:ext cx="136047" cy="5004124"/>
          </a:xfrm>
          <a:prstGeom prst="leftBracket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B899736-66FC-9EBD-E8A5-6AD711128229}"/>
              </a:ext>
            </a:extLst>
          </p:cNvPr>
          <p:cNvSpPr txBox="1"/>
          <p:nvPr/>
        </p:nvSpPr>
        <p:spPr>
          <a:xfrm>
            <a:off x="3749976" y="5698565"/>
            <a:ext cx="1137590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" dirty="0"/>
              <a:t>Pre-process</a:t>
            </a:r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4CBCC5C1-7A82-D21D-34CA-8B5DB1B88F15}"/>
              </a:ext>
            </a:extLst>
          </p:cNvPr>
          <p:cNvSpPr/>
          <p:nvPr/>
        </p:nvSpPr>
        <p:spPr>
          <a:xfrm rot="16200000">
            <a:off x="9587192" y="3156824"/>
            <a:ext cx="123531" cy="4955062"/>
          </a:xfrm>
          <a:prstGeom prst="leftBracke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9ED2E8-81FF-7D64-6B68-7650EE94E6FE}"/>
              </a:ext>
            </a:extLst>
          </p:cNvPr>
          <p:cNvSpPr txBox="1"/>
          <p:nvPr/>
        </p:nvSpPr>
        <p:spPr>
          <a:xfrm>
            <a:off x="8084521" y="5698565"/>
            <a:ext cx="3060802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" dirty="0"/>
              <a:t>Embedding &amp; Optimization &amp; Prediction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C7106B3-5BD3-60B2-8D0B-07581452D156}"/>
              </a:ext>
            </a:extLst>
          </p:cNvPr>
          <p:cNvSpPr txBox="1"/>
          <p:nvPr/>
        </p:nvSpPr>
        <p:spPr>
          <a:xfrm>
            <a:off x="3467569" y="1047820"/>
            <a:ext cx="1671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100" b="1" dirty="0"/>
              <a:t>Adjacency Matrix (AM)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AE8ED4-B14F-B21D-CFC9-3147FD4C08CD}"/>
              </a:ext>
            </a:extLst>
          </p:cNvPr>
          <p:cNvCxnSpPr>
            <a:cxnSpLocks/>
          </p:cNvCxnSpPr>
          <p:nvPr/>
        </p:nvCxnSpPr>
        <p:spPr>
          <a:xfrm>
            <a:off x="947013" y="3269174"/>
            <a:ext cx="757426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5B3EFA2D-B924-AA11-0961-430B5B3F4DAD}"/>
              </a:ext>
            </a:extLst>
          </p:cNvPr>
          <p:cNvSpPr/>
          <p:nvPr/>
        </p:nvSpPr>
        <p:spPr>
          <a:xfrm>
            <a:off x="1621216" y="1785207"/>
            <a:ext cx="1112729" cy="373661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Similarity Matrix (SM)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02D37-8E17-BE2C-EC60-BFE0F958B0F7}"/>
              </a:ext>
            </a:extLst>
          </p:cNvPr>
          <p:cNvSpPr txBox="1"/>
          <p:nvPr/>
        </p:nvSpPr>
        <p:spPr>
          <a:xfrm>
            <a:off x="774463" y="4261933"/>
            <a:ext cx="96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Calculate</a:t>
            </a:r>
          </a:p>
          <a:p>
            <a:pPr algn="ctr"/>
            <a:r>
              <a:rPr lang="en-US" sz="800" dirty="0"/>
              <a:t>similarities</a:t>
            </a:r>
          </a:p>
          <a:p>
            <a:pPr algn="ctr"/>
            <a:r>
              <a:rPr lang="en-US" sz="800" dirty="0"/>
              <a:t>between items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893EA-6CFC-D816-1D0E-8DD97B7E8C7B}"/>
              </a:ext>
            </a:extLst>
          </p:cNvPr>
          <p:cNvSpPr txBox="1"/>
          <p:nvPr/>
        </p:nvSpPr>
        <p:spPr>
          <a:xfrm>
            <a:off x="2957003" y="3176915"/>
            <a:ext cx="2096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threshold by top-K (</a:t>
            </a:r>
            <a:r>
              <a:rPr lang="en-AU" sz="11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e.g.,</a:t>
            </a:r>
            <a:r>
              <a:rPr lang="en-GB" sz="1100" dirty="0"/>
              <a:t> top-2 for users, top-3 for items)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6BC396-A135-2C15-183E-F87A550C7BDE}"/>
              </a:ext>
            </a:extLst>
          </p:cNvPr>
          <p:cNvSpPr txBox="1"/>
          <p:nvPr/>
        </p:nvSpPr>
        <p:spPr>
          <a:xfrm>
            <a:off x="10348833" y="2971243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exp(s</a:t>
            </a:r>
            <a:r>
              <a:rPr lang="en-GB" sz="800" baseline="-25000" dirty="0"/>
              <a:t>54</a:t>
            </a:r>
            <a:r>
              <a:rPr lang="en-GB" sz="800" dirty="0"/>
              <a:t>)</a:t>
            </a:r>
          </a:p>
        </p:txBody>
      </p:sp>
      <p:sp>
        <p:nvSpPr>
          <p:cNvPr id="46" name="Summing Junction 45">
            <a:extLst>
              <a:ext uri="{FF2B5EF4-FFF2-40B4-BE49-F238E27FC236}">
                <a16:creationId xmlns:a16="http://schemas.microsoft.com/office/drawing/2014/main" id="{34A54870-314C-3853-A1FA-B1535609F67B}"/>
              </a:ext>
            </a:extLst>
          </p:cNvPr>
          <p:cNvSpPr/>
          <p:nvPr/>
        </p:nvSpPr>
        <p:spPr>
          <a:xfrm>
            <a:off x="10473014" y="3347154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0B4A48D-0D69-A6F0-2C13-99DF5BDDA864}"/>
              </a:ext>
            </a:extLst>
          </p:cNvPr>
          <p:cNvCxnSpPr>
            <a:cxnSpLocks/>
            <a:stCxn id="239" idx="4"/>
            <a:endCxn id="46" idx="2"/>
          </p:cNvCxnSpPr>
          <p:nvPr/>
        </p:nvCxnSpPr>
        <p:spPr>
          <a:xfrm rot="16200000" flipH="1">
            <a:off x="10302855" y="3295027"/>
            <a:ext cx="121373" cy="218946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346825-2FF1-9034-C940-FF7F4BFCE65F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0591047" y="3195313"/>
            <a:ext cx="0" cy="151841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19C5FC-CBDB-F874-3DB4-150669BEFD3F}"/>
              </a:ext>
            </a:extLst>
          </p:cNvPr>
          <p:cNvSpPr txBox="1"/>
          <p:nvPr/>
        </p:nvSpPr>
        <p:spPr>
          <a:xfrm>
            <a:off x="10863535" y="2971243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exp(s</a:t>
            </a:r>
            <a:r>
              <a:rPr lang="en-GB" sz="800" baseline="-25000" dirty="0"/>
              <a:t>57</a:t>
            </a:r>
            <a:r>
              <a:rPr lang="en-GB" sz="800" dirty="0"/>
              <a:t>)</a:t>
            </a:r>
          </a:p>
        </p:txBody>
      </p:sp>
      <p:sp>
        <p:nvSpPr>
          <p:cNvPr id="22" name="Summing Junction 21">
            <a:extLst>
              <a:ext uri="{FF2B5EF4-FFF2-40B4-BE49-F238E27FC236}">
                <a16:creationId xmlns:a16="http://schemas.microsoft.com/office/drawing/2014/main" id="{885B4E4F-F4B7-47E1-6A86-74FFACC17681}"/>
              </a:ext>
            </a:extLst>
          </p:cNvPr>
          <p:cNvSpPr/>
          <p:nvPr/>
        </p:nvSpPr>
        <p:spPr>
          <a:xfrm>
            <a:off x="10987716" y="3347154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CB35F9-CB1F-DE9B-FA6A-73EADF06813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1105749" y="3201066"/>
            <a:ext cx="0" cy="146088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C6506B5-D2F1-4C43-1EDB-F2FB7D8D9F60}"/>
              </a:ext>
            </a:extLst>
          </p:cNvPr>
          <p:cNvCxnSpPr>
            <a:cxnSpLocks/>
            <a:stCxn id="240" idx="4"/>
          </p:cNvCxnSpPr>
          <p:nvPr/>
        </p:nvCxnSpPr>
        <p:spPr>
          <a:xfrm rot="5400000">
            <a:off x="11262548" y="3296943"/>
            <a:ext cx="148954" cy="242697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67ACF8-C718-361F-1B00-A474EC2E44FF}"/>
              </a:ext>
            </a:extLst>
          </p:cNvPr>
          <p:cNvCxnSpPr>
            <a:cxnSpLocks/>
            <a:stCxn id="22" idx="4"/>
            <a:endCxn id="241" idx="0"/>
          </p:cNvCxnSpPr>
          <p:nvPr/>
        </p:nvCxnSpPr>
        <p:spPr>
          <a:xfrm flipH="1">
            <a:off x="10865645" y="3583220"/>
            <a:ext cx="240104" cy="1801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195DC7-FFD2-27E0-E18C-DDBE1CF1B75D}"/>
              </a:ext>
            </a:extLst>
          </p:cNvPr>
          <p:cNvCxnSpPr>
            <a:cxnSpLocks/>
            <a:stCxn id="46" idx="4"/>
            <a:endCxn id="241" idx="0"/>
          </p:cNvCxnSpPr>
          <p:nvPr/>
        </p:nvCxnSpPr>
        <p:spPr>
          <a:xfrm>
            <a:off x="10591047" y="3583220"/>
            <a:ext cx="274598" cy="1801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0DC052E-E4CA-F1EA-0991-80B1188EF344}"/>
              </a:ext>
            </a:extLst>
          </p:cNvPr>
          <p:cNvCxnSpPr>
            <a:cxnSpLocks/>
          </p:cNvCxnSpPr>
          <p:nvPr/>
        </p:nvCxnSpPr>
        <p:spPr>
          <a:xfrm>
            <a:off x="6927683" y="3969676"/>
            <a:ext cx="252368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9501DC-5217-1A01-2CD9-33A7AADF1325}"/>
              </a:ext>
            </a:extLst>
          </p:cNvPr>
          <p:cNvCxnSpPr>
            <a:cxnSpLocks/>
            <a:stCxn id="60" idx="2"/>
            <a:endCxn id="293" idx="0"/>
          </p:cNvCxnSpPr>
          <p:nvPr/>
        </p:nvCxnSpPr>
        <p:spPr>
          <a:xfrm>
            <a:off x="8324955" y="4118655"/>
            <a:ext cx="0" cy="72092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ADF0F752-185A-492B-38DD-F9AA778DDEFD}"/>
              </a:ext>
            </a:extLst>
          </p:cNvPr>
          <p:cNvSpPr/>
          <p:nvPr/>
        </p:nvSpPr>
        <p:spPr>
          <a:xfrm>
            <a:off x="205719" y="1248454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1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AD835E8-0250-57B1-9E4E-3E4466C31708}"/>
              </a:ext>
            </a:extLst>
          </p:cNvPr>
          <p:cNvSpPr/>
          <p:nvPr/>
        </p:nvSpPr>
        <p:spPr>
          <a:xfrm>
            <a:off x="205719" y="1599260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750C13B-B2BC-05E5-BE52-0CB34021A51F}"/>
              </a:ext>
            </a:extLst>
          </p:cNvPr>
          <p:cNvSpPr/>
          <p:nvPr/>
        </p:nvSpPr>
        <p:spPr>
          <a:xfrm>
            <a:off x="628411" y="1785207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3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A7976E9-9987-F20D-283F-A5F253F8A46A}"/>
              </a:ext>
            </a:extLst>
          </p:cNvPr>
          <p:cNvSpPr/>
          <p:nvPr/>
        </p:nvSpPr>
        <p:spPr>
          <a:xfrm>
            <a:off x="628411" y="1442070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D5F8731-A4C0-8B37-7ED4-3C067439F6DB}"/>
              </a:ext>
            </a:extLst>
          </p:cNvPr>
          <p:cNvSpPr/>
          <p:nvPr/>
        </p:nvSpPr>
        <p:spPr>
          <a:xfrm>
            <a:off x="628411" y="1098933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1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C34F22B-81D3-0C3A-08D5-70009F7FFECD}"/>
              </a:ext>
            </a:extLst>
          </p:cNvPr>
          <p:cNvCxnSpPr>
            <a:cxnSpLocks/>
            <a:stCxn id="146" idx="6"/>
            <a:endCxn id="147" idx="2"/>
          </p:cNvCxnSpPr>
          <p:nvPr/>
        </p:nvCxnSpPr>
        <p:spPr>
          <a:xfrm>
            <a:off x="441785" y="1717293"/>
            <a:ext cx="186626" cy="185947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07D925C-038D-F4F3-1CE7-C865E832D197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441785" y="1366487"/>
            <a:ext cx="186626" cy="1936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E2DCF45-B4D3-3738-5610-9D65E55C5465}"/>
              </a:ext>
            </a:extLst>
          </p:cNvPr>
          <p:cNvCxnSpPr>
            <a:cxnSpLocks/>
            <a:stCxn id="145" idx="7"/>
            <a:endCxn id="149" idx="2"/>
          </p:cNvCxnSpPr>
          <p:nvPr/>
        </p:nvCxnSpPr>
        <p:spPr>
          <a:xfrm flipV="1">
            <a:off x="407214" y="1216966"/>
            <a:ext cx="221197" cy="66059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7B307E5-695F-8F4D-15B9-F7F7531F4B52}"/>
              </a:ext>
            </a:extLst>
          </p:cNvPr>
          <p:cNvCxnSpPr>
            <a:cxnSpLocks/>
            <a:stCxn id="146" idx="7"/>
            <a:endCxn id="149" idx="2"/>
          </p:cNvCxnSpPr>
          <p:nvPr/>
        </p:nvCxnSpPr>
        <p:spPr>
          <a:xfrm flipV="1">
            <a:off x="407214" y="1216966"/>
            <a:ext cx="221197" cy="416865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F8FC31A-556E-18D7-8F19-279202865779}"/>
              </a:ext>
            </a:extLst>
          </p:cNvPr>
          <p:cNvSpPr/>
          <p:nvPr/>
        </p:nvSpPr>
        <p:spPr>
          <a:xfrm>
            <a:off x="628411" y="2128344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4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9D60864-7564-48EB-7F7C-D0D742722805}"/>
              </a:ext>
            </a:extLst>
          </p:cNvPr>
          <p:cNvCxnSpPr>
            <a:cxnSpLocks/>
            <a:stCxn id="145" idx="5"/>
            <a:endCxn id="171" idx="1"/>
          </p:cNvCxnSpPr>
          <p:nvPr/>
        </p:nvCxnSpPr>
        <p:spPr>
          <a:xfrm>
            <a:off x="407214" y="1449949"/>
            <a:ext cx="255768" cy="71296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0D1076D0-1E4D-800C-3A2E-C8EFCB55B5AA}"/>
              </a:ext>
            </a:extLst>
          </p:cNvPr>
          <p:cNvSpPr/>
          <p:nvPr/>
        </p:nvSpPr>
        <p:spPr>
          <a:xfrm>
            <a:off x="202847" y="1924184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3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641F114-8E56-77EE-ABA2-223CC45AE809}"/>
              </a:ext>
            </a:extLst>
          </p:cNvPr>
          <p:cNvCxnSpPr>
            <a:cxnSpLocks/>
            <a:stCxn id="175" idx="7"/>
            <a:endCxn id="147" idx="2"/>
          </p:cNvCxnSpPr>
          <p:nvPr/>
        </p:nvCxnSpPr>
        <p:spPr>
          <a:xfrm flipV="1">
            <a:off x="404342" y="1903240"/>
            <a:ext cx="224069" cy="55515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1EA559D-2BAF-9027-FD71-6521B3E6DC17}"/>
              </a:ext>
            </a:extLst>
          </p:cNvPr>
          <p:cNvCxnSpPr>
            <a:cxnSpLocks/>
            <a:stCxn id="175" idx="6"/>
            <a:endCxn id="171" idx="2"/>
          </p:cNvCxnSpPr>
          <p:nvPr/>
        </p:nvCxnSpPr>
        <p:spPr>
          <a:xfrm>
            <a:off x="438913" y="2042217"/>
            <a:ext cx="189498" cy="20416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C26BE7B-1A63-F91B-B1B9-49D756C3BE1F}"/>
              </a:ext>
            </a:extLst>
          </p:cNvPr>
          <p:cNvCxnSpPr>
            <a:cxnSpLocks/>
          </p:cNvCxnSpPr>
          <p:nvPr/>
        </p:nvCxnSpPr>
        <p:spPr>
          <a:xfrm>
            <a:off x="5076659" y="3275648"/>
            <a:ext cx="0" cy="263328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C85F94A-589F-E422-1EC0-C1565CC49EC3}"/>
              </a:ext>
            </a:extLst>
          </p:cNvPr>
          <p:cNvCxnSpPr>
            <a:cxnSpLocks/>
            <a:stCxn id="175" idx="7"/>
            <a:endCxn id="149" idx="3"/>
          </p:cNvCxnSpPr>
          <p:nvPr/>
        </p:nvCxnSpPr>
        <p:spPr>
          <a:xfrm flipV="1">
            <a:off x="404342" y="1300428"/>
            <a:ext cx="258640" cy="658327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55501BC5-4195-F90C-9391-820BA806BCE3}"/>
              </a:ext>
            </a:extLst>
          </p:cNvPr>
          <p:cNvSpPr txBox="1"/>
          <p:nvPr/>
        </p:nvSpPr>
        <p:spPr>
          <a:xfrm>
            <a:off x="5761482" y="1601060"/>
            <a:ext cx="1242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dirty="0"/>
              <a:t>The edge weight is</a:t>
            </a:r>
          </a:p>
          <a:p>
            <a:pPr algn="ctr"/>
            <a:r>
              <a:rPr lang="en-GB" sz="1050" dirty="0"/>
              <a:t>similarity 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5E7B43-F85E-083A-5710-8849A07FA584}"/>
              </a:ext>
            </a:extLst>
          </p:cNvPr>
          <p:cNvSpPr/>
          <p:nvPr/>
        </p:nvSpPr>
        <p:spPr>
          <a:xfrm>
            <a:off x="191349" y="2283616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2FE0B5-8074-E7FD-59EE-327B371E83DD}"/>
              </a:ext>
            </a:extLst>
          </p:cNvPr>
          <p:cNvSpPr/>
          <p:nvPr/>
        </p:nvSpPr>
        <p:spPr>
          <a:xfrm>
            <a:off x="625538" y="2487776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53C2E8-A593-D864-5C2B-0816E2E1DA5A}"/>
              </a:ext>
            </a:extLst>
          </p:cNvPr>
          <p:cNvCxnSpPr>
            <a:cxnSpLocks/>
            <a:stCxn id="2" idx="6"/>
            <a:endCxn id="171" idx="2"/>
          </p:cNvCxnSpPr>
          <p:nvPr/>
        </p:nvCxnSpPr>
        <p:spPr>
          <a:xfrm flipV="1">
            <a:off x="427415" y="2246377"/>
            <a:ext cx="200996" cy="155272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014F6D-5FFA-AB40-FDA4-58A25CED0F16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427415" y="2401649"/>
            <a:ext cx="198123" cy="20416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0BB78C-1D35-15C6-9AAD-62759E8DB027}"/>
              </a:ext>
            </a:extLst>
          </p:cNvPr>
          <p:cNvCxnSpPr>
            <a:cxnSpLocks/>
            <a:stCxn id="175" idx="6"/>
            <a:endCxn id="3" idx="2"/>
          </p:cNvCxnSpPr>
          <p:nvPr/>
        </p:nvCxnSpPr>
        <p:spPr>
          <a:xfrm>
            <a:off x="438913" y="2042217"/>
            <a:ext cx="186625" cy="563592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5B1C4F-F6D2-9AF5-DF5E-CD519753F6BE}"/>
              </a:ext>
            </a:extLst>
          </p:cNvPr>
          <p:cNvCxnSpPr>
            <a:cxnSpLocks/>
          </p:cNvCxnSpPr>
          <p:nvPr/>
        </p:nvCxnSpPr>
        <p:spPr>
          <a:xfrm>
            <a:off x="952766" y="4258332"/>
            <a:ext cx="757426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6A16AA-8891-FDDC-3F84-019E4FF53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49290"/>
              </p:ext>
            </p:extLst>
          </p:nvPr>
        </p:nvGraphicFramePr>
        <p:xfrm>
          <a:off x="3071429" y="3625053"/>
          <a:ext cx="2474480" cy="1849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448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9743628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2991430149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21391181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403170523"/>
                    </a:ext>
                  </a:extLst>
                </a:gridCol>
              </a:tblGrid>
              <a:tr h="211779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18301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02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144009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14328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31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47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48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54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56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57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368150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64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67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17448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74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76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862001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84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86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87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892426492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3F0260-F20B-4456-0066-D96722308440}"/>
              </a:ext>
            </a:extLst>
          </p:cNvPr>
          <p:cNvCxnSpPr>
            <a:cxnSpLocks/>
          </p:cNvCxnSpPr>
          <p:nvPr/>
        </p:nvCxnSpPr>
        <p:spPr>
          <a:xfrm>
            <a:off x="5587717" y="3949550"/>
            <a:ext cx="252368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1F5984-328A-933A-FB68-AD85C5115C87}"/>
              </a:ext>
            </a:extLst>
          </p:cNvPr>
          <p:cNvCxnSpPr>
            <a:cxnSpLocks/>
          </p:cNvCxnSpPr>
          <p:nvPr/>
        </p:nvCxnSpPr>
        <p:spPr>
          <a:xfrm>
            <a:off x="2784553" y="2902961"/>
            <a:ext cx="252368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3BFD4B-C4E1-6273-F36D-B1ACCF8D1CBD}"/>
              </a:ext>
            </a:extLst>
          </p:cNvPr>
          <p:cNvSpPr txBox="1"/>
          <p:nvPr/>
        </p:nvSpPr>
        <p:spPr>
          <a:xfrm>
            <a:off x="10665358" y="327929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925488-28CC-527F-6A21-5E005E85D463}"/>
              </a:ext>
            </a:extLst>
          </p:cNvPr>
          <p:cNvSpPr txBox="1"/>
          <p:nvPr/>
        </p:nvSpPr>
        <p:spPr>
          <a:xfrm>
            <a:off x="9862930" y="5340370"/>
            <a:ext cx="8024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Prediction</a:t>
            </a:r>
            <a:endParaRPr lang="en-GB" sz="1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6D9F97-FF95-9F7E-E65A-CDCA67FD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893"/>
            <a:ext cx="10515600" cy="954041"/>
          </a:xfrm>
        </p:spPr>
        <p:txBody>
          <a:bodyPr/>
          <a:lstStyle/>
          <a:p>
            <a:pPr algn="ctr"/>
            <a:r>
              <a:rPr lang="en-GB" dirty="0"/>
              <a:t>HyperGCN in brief</a:t>
            </a:r>
          </a:p>
        </p:txBody>
      </p:sp>
    </p:spTree>
    <p:extLst>
      <p:ext uri="{BB962C8B-B14F-4D97-AF65-F5344CB8AC3E}">
        <p14:creationId xmlns:p14="http://schemas.microsoft.com/office/powerpoint/2010/main" val="156972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5DB55-A633-A9C1-B300-5FA8D389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initial experimental results.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4E15-7E9A-B3DB-60CB-301F65F5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Quite positive.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42093-8C5F-84BB-10BA-246BD2EFE934}"/>
              </a:ext>
            </a:extLst>
          </p:cNvPr>
          <p:cNvSpPr txBox="1"/>
          <p:nvPr/>
        </p:nvSpPr>
        <p:spPr>
          <a:xfrm>
            <a:off x="8295244" y="2018792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 – LightGCN, KNN- is hyperGCN.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9F44D2-569C-3C45-34F2-E4DA24566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880462"/>
              </p:ext>
            </p:extLst>
          </p:nvPr>
        </p:nvGraphicFramePr>
        <p:xfrm>
          <a:off x="638878" y="6069584"/>
          <a:ext cx="109096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117">
                  <a:extLst>
                    <a:ext uri="{9D8B030D-6E8A-4147-A177-3AD203B41FA5}">
                      <a16:colId xmlns:a16="http://schemas.microsoft.com/office/drawing/2014/main" val="1152124052"/>
                    </a:ext>
                  </a:extLst>
                </a:gridCol>
                <a:gridCol w="1669163">
                  <a:extLst>
                    <a:ext uri="{9D8B030D-6E8A-4147-A177-3AD203B41FA5}">
                      <a16:colId xmlns:a16="http://schemas.microsoft.com/office/drawing/2014/main" val="3848531606"/>
                    </a:ext>
                  </a:extLst>
                </a:gridCol>
                <a:gridCol w="1827295">
                  <a:extLst>
                    <a:ext uri="{9D8B030D-6E8A-4147-A177-3AD203B41FA5}">
                      <a16:colId xmlns:a16="http://schemas.microsoft.com/office/drawing/2014/main" val="4038190407"/>
                    </a:ext>
                  </a:extLst>
                </a:gridCol>
                <a:gridCol w="2811222">
                  <a:extLst>
                    <a:ext uri="{9D8B030D-6E8A-4147-A177-3AD203B41FA5}">
                      <a16:colId xmlns:a16="http://schemas.microsoft.com/office/drawing/2014/main" val="1793800729"/>
                    </a:ext>
                  </a:extLst>
                </a:gridCol>
                <a:gridCol w="2035845">
                  <a:extLst>
                    <a:ext uri="{9D8B030D-6E8A-4147-A177-3AD203B41FA5}">
                      <a16:colId xmlns:a16="http://schemas.microsoft.com/office/drawing/2014/main" val="2143561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Dataset: ml-100k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#User: 1,682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#Items: 943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#Interaction: 100,000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Sparsity: 93.7%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86608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168BEA7-0EF5-E8E9-110B-DE4650BA3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15" y="2496947"/>
            <a:ext cx="9556630" cy="34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5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5DB55-A633-A9C1-B300-5FA8D389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initial experimental results.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4E15-7E9A-B3DB-60CB-301F65F5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Quite positive.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E707E1-B986-198D-C4C4-94B3B2E72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82836"/>
              </p:ext>
            </p:extLst>
          </p:nvPr>
        </p:nvGraphicFramePr>
        <p:xfrm>
          <a:off x="835901" y="6069584"/>
          <a:ext cx="10712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57">
                  <a:extLst>
                    <a:ext uri="{9D8B030D-6E8A-4147-A177-3AD203B41FA5}">
                      <a16:colId xmlns:a16="http://schemas.microsoft.com/office/drawing/2014/main" val="1152124052"/>
                    </a:ext>
                  </a:extLst>
                </a:gridCol>
                <a:gridCol w="1742536">
                  <a:extLst>
                    <a:ext uri="{9D8B030D-6E8A-4147-A177-3AD203B41FA5}">
                      <a16:colId xmlns:a16="http://schemas.microsoft.com/office/drawing/2014/main" val="3848531606"/>
                    </a:ext>
                  </a:extLst>
                </a:gridCol>
                <a:gridCol w="1794295">
                  <a:extLst>
                    <a:ext uri="{9D8B030D-6E8A-4147-A177-3AD203B41FA5}">
                      <a16:colId xmlns:a16="http://schemas.microsoft.com/office/drawing/2014/main" val="4038190407"/>
                    </a:ext>
                  </a:extLst>
                </a:gridCol>
                <a:gridCol w="2760453">
                  <a:extLst>
                    <a:ext uri="{9D8B030D-6E8A-4147-A177-3AD203B41FA5}">
                      <a16:colId xmlns:a16="http://schemas.microsoft.com/office/drawing/2014/main" val="1793800729"/>
                    </a:ext>
                  </a:extLst>
                </a:gridCol>
                <a:gridCol w="1999079">
                  <a:extLst>
                    <a:ext uri="{9D8B030D-6E8A-4147-A177-3AD203B41FA5}">
                      <a16:colId xmlns:a16="http://schemas.microsoft.com/office/drawing/2014/main" val="2143561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Dataset: ml-1m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#User: 3,952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#Items: 6,040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#Interaction: 1,000,209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Sparsity: 95.81%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86608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17FEC0-A317-F7D7-EC55-0D07418B7064}"/>
              </a:ext>
            </a:extLst>
          </p:cNvPr>
          <p:cNvSpPr txBox="1"/>
          <p:nvPr/>
        </p:nvSpPr>
        <p:spPr>
          <a:xfrm>
            <a:off x="8295244" y="2018792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 – LightGCN, KNN- is hyperGCN.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D9974A-40C8-6598-34CC-75CDB933E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67" y="2496947"/>
            <a:ext cx="9293352" cy="331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5DB55-A633-A9C1-B300-5FA8D389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initial experimental results.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4E15-7E9A-B3DB-60CB-301F65F5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Quite positive.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A68CB-AA2C-DEEA-E28C-F29BF0B7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01" y="2554746"/>
            <a:ext cx="9539998" cy="340714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94681C-C9F8-18E9-2B71-8FD49E59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773840"/>
              </p:ext>
            </p:extLst>
          </p:nvPr>
        </p:nvGraphicFramePr>
        <p:xfrm>
          <a:off x="835901" y="6069584"/>
          <a:ext cx="10712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57">
                  <a:extLst>
                    <a:ext uri="{9D8B030D-6E8A-4147-A177-3AD203B41FA5}">
                      <a16:colId xmlns:a16="http://schemas.microsoft.com/office/drawing/2014/main" val="1152124052"/>
                    </a:ext>
                  </a:extLst>
                </a:gridCol>
                <a:gridCol w="1742536">
                  <a:extLst>
                    <a:ext uri="{9D8B030D-6E8A-4147-A177-3AD203B41FA5}">
                      <a16:colId xmlns:a16="http://schemas.microsoft.com/office/drawing/2014/main" val="3848531606"/>
                    </a:ext>
                  </a:extLst>
                </a:gridCol>
                <a:gridCol w="1794295">
                  <a:extLst>
                    <a:ext uri="{9D8B030D-6E8A-4147-A177-3AD203B41FA5}">
                      <a16:colId xmlns:a16="http://schemas.microsoft.com/office/drawing/2014/main" val="4038190407"/>
                    </a:ext>
                  </a:extLst>
                </a:gridCol>
                <a:gridCol w="2760453">
                  <a:extLst>
                    <a:ext uri="{9D8B030D-6E8A-4147-A177-3AD203B41FA5}">
                      <a16:colId xmlns:a16="http://schemas.microsoft.com/office/drawing/2014/main" val="1793800729"/>
                    </a:ext>
                  </a:extLst>
                </a:gridCol>
                <a:gridCol w="1999079">
                  <a:extLst>
                    <a:ext uri="{9D8B030D-6E8A-4147-A177-3AD203B41FA5}">
                      <a16:colId xmlns:a16="http://schemas.microsoft.com/office/drawing/2014/main" val="2143561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Dataset: Yelp2018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#User: 31,668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#Items: 38,048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#Interaction: 1,561,406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Sparsity: 99.87%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8660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8BDAA2A-7851-1D53-2461-0B44492C3246}"/>
              </a:ext>
            </a:extLst>
          </p:cNvPr>
          <p:cNvSpPr txBox="1"/>
          <p:nvPr/>
        </p:nvSpPr>
        <p:spPr>
          <a:xfrm>
            <a:off x="9566694" y="2043842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KNN- is hyperGCN.</a:t>
            </a:r>
          </a:p>
        </p:txBody>
      </p:sp>
    </p:spTree>
    <p:extLst>
      <p:ext uri="{BB962C8B-B14F-4D97-AF65-F5344CB8AC3E}">
        <p14:creationId xmlns:p14="http://schemas.microsoft.com/office/powerpoint/2010/main" val="346261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3A618-C6D9-92D2-72D6-F35CB813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Paper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CFDE35-4DC9-7E4C-B764-3E8F021BE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94194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48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754</Words>
  <Application>Microsoft Macintosh PowerPoint</Application>
  <PresentationFormat>Widescreen</PresentationFormat>
  <Paragraphs>435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-webkit-standard</vt:lpstr>
      <vt:lpstr>Aptos</vt:lpstr>
      <vt:lpstr>Aptos Display</vt:lpstr>
      <vt:lpstr>Arial</vt:lpstr>
      <vt:lpstr>Bradley Hand</vt:lpstr>
      <vt:lpstr>Cambria Math</vt:lpstr>
      <vt:lpstr>Office Theme</vt:lpstr>
      <vt:lpstr>HyperGCN</vt:lpstr>
      <vt:lpstr>Motivation (I)</vt:lpstr>
      <vt:lpstr>HyperGCN in brief</vt:lpstr>
      <vt:lpstr>Some initial experimental results.</vt:lpstr>
      <vt:lpstr>Some initial experimental results.</vt:lpstr>
      <vt:lpstr>Some initial experimental results.</vt:lpstr>
      <vt:lpstr>Paper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Tseesuren Batsuuri</dc:creator>
  <cp:lastModifiedBy>Tseesuren Batsuuri</cp:lastModifiedBy>
  <cp:revision>209</cp:revision>
  <dcterms:created xsi:type="dcterms:W3CDTF">2024-08-30T02:42:35Z</dcterms:created>
  <dcterms:modified xsi:type="dcterms:W3CDTF">2024-10-03T03:48:59Z</dcterms:modified>
</cp:coreProperties>
</file>