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B6B5-4FF9-51B2-CA7A-AC8D412FAD1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A303BDB-C436-D751-93F4-0D19D7957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8A84FC9-B1D9-A35E-41F4-3483CD870394}"/>
              </a:ext>
            </a:extLst>
          </p:cNvPr>
          <p:cNvSpPr>
            <a:spLocks noGrp="1"/>
          </p:cNvSpPr>
          <p:nvPr>
            <p:ph type="dt" sz="half" idx="10"/>
          </p:nvPr>
        </p:nvSpPr>
        <p:spPr/>
        <p:txBody>
          <a:bodyPr/>
          <a:lstStyle/>
          <a:p>
            <a:fld id="{29A0EEC5-B538-E249-A601-7CD6F234CD53}" type="datetimeFigureOut">
              <a:rPr lang="en-GB" smtClean="0"/>
              <a:t>28/08/2024</a:t>
            </a:fld>
            <a:endParaRPr lang="en-GB"/>
          </a:p>
        </p:txBody>
      </p:sp>
      <p:sp>
        <p:nvSpPr>
          <p:cNvPr id="5" name="Footer Placeholder 4">
            <a:extLst>
              <a:ext uri="{FF2B5EF4-FFF2-40B4-BE49-F238E27FC236}">
                <a16:creationId xmlns:a16="http://schemas.microsoft.com/office/drawing/2014/main" id="{EE4C3C4C-F546-C467-3AE2-389DF4B1CF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FC1ED5-B015-CB53-C5F9-E67571B891EF}"/>
              </a:ext>
            </a:extLst>
          </p:cNvPr>
          <p:cNvSpPr>
            <a:spLocks noGrp="1"/>
          </p:cNvSpPr>
          <p:nvPr>
            <p:ph type="sldNum" sz="quarter" idx="12"/>
          </p:nvPr>
        </p:nvSpPr>
        <p:spPr/>
        <p:txBody>
          <a:bodyPr/>
          <a:lstStyle/>
          <a:p>
            <a:fld id="{F0B0E385-B8EE-2544-A46F-FE657F23DA61}" type="slidenum">
              <a:rPr lang="en-GB" smtClean="0"/>
              <a:t>‹#›</a:t>
            </a:fld>
            <a:endParaRPr lang="en-GB"/>
          </a:p>
        </p:txBody>
      </p:sp>
    </p:spTree>
    <p:extLst>
      <p:ext uri="{BB962C8B-B14F-4D97-AF65-F5344CB8AC3E}">
        <p14:creationId xmlns:p14="http://schemas.microsoft.com/office/powerpoint/2010/main" val="2181711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A685-2C13-43C4-51CA-DE09058C8A4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F51C4A3-34F9-3315-9691-1D6C2843ED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15D95E2-29A6-5387-DF86-EA680BBDF071}"/>
              </a:ext>
            </a:extLst>
          </p:cNvPr>
          <p:cNvSpPr>
            <a:spLocks noGrp="1"/>
          </p:cNvSpPr>
          <p:nvPr>
            <p:ph type="dt" sz="half" idx="10"/>
          </p:nvPr>
        </p:nvSpPr>
        <p:spPr/>
        <p:txBody>
          <a:bodyPr/>
          <a:lstStyle/>
          <a:p>
            <a:fld id="{29A0EEC5-B538-E249-A601-7CD6F234CD53}" type="datetimeFigureOut">
              <a:rPr lang="en-GB" smtClean="0"/>
              <a:t>28/08/2024</a:t>
            </a:fld>
            <a:endParaRPr lang="en-GB"/>
          </a:p>
        </p:txBody>
      </p:sp>
      <p:sp>
        <p:nvSpPr>
          <p:cNvPr id="5" name="Footer Placeholder 4">
            <a:extLst>
              <a:ext uri="{FF2B5EF4-FFF2-40B4-BE49-F238E27FC236}">
                <a16:creationId xmlns:a16="http://schemas.microsoft.com/office/drawing/2014/main" id="{CEE39476-166E-4CA2-1404-991CD4E7EB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9079FC-5299-2CB9-E035-F097084DECAB}"/>
              </a:ext>
            </a:extLst>
          </p:cNvPr>
          <p:cNvSpPr>
            <a:spLocks noGrp="1"/>
          </p:cNvSpPr>
          <p:nvPr>
            <p:ph type="sldNum" sz="quarter" idx="12"/>
          </p:nvPr>
        </p:nvSpPr>
        <p:spPr/>
        <p:txBody>
          <a:bodyPr/>
          <a:lstStyle/>
          <a:p>
            <a:fld id="{F0B0E385-B8EE-2544-A46F-FE657F23DA61}" type="slidenum">
              <a:rPr lang="en-GB" smtClean="0"/>
              <a:t>‹#›</a:t>
            </a:fld>
            <a:endParaRPr lang="en-GB"/>
          </a:p>
        </p:txBody>
      </p:sp>
    </p:spTree>
    <p:extLst>
      <p:ext uri="{BB962C8B-B14F-4D97-AF65-F5344CB8AC3E}">
        <p14:creationId xmlns:p14="http://schemas.microsoft.com/office/powerpoint/2010/main" val="4137707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201D22-2B54-6ADD-F4FB-FCAB078C2FD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15EEDB9-D4A1-46B9-7DDC-E22B9169641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013D2FF-3308-0F35-815E-C6D7C5C11F04}"/>
              </a:ext>
            </a:extLst>
          </p:cNvPr>
          <p:cNvSpPr>
            <a:spLocks noGrp="1"/>
          </p:cNvSpPr>
          <p:nvPr>
            <p:ph type="dt" sz="half" idx="10"/>
          </p:nvPr>
        </p:nvSpPr>
        <p:spPr/>
        <p:txBody>
          <a:bodyPr/>
          <a:lstStyle/>
          <a:p>
            <a:fld id="{29A0EEC5-B538-E249-A601-7CD6F234CD53}" type="datetimeFigureOut">
              <a:rPr lang="en-GB" smtClean="0"/>
              <a:t>28/08/2024</a:t>
            </a:fld>
            <a:endParaRPr lang="en-GB"/>
          </a:p>
        </p:txBody>
      </p:sp>
      <p:sp>
        <p:nvSpPr>
          <p:cNvPr id="5" name="Footer Placeholder 4">
            <a:extLst>
              <a:ext uri="{FF2B5EF4-FFF2-40B4-BE49-F238E27FC236}">
                <a16:creationId xmlns:a16="http://schemas.microsoft.com/office/drawing/2014/main" id="{F91122A5-5340-CC6A-B28E-924646DAF6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103FF4-2E24-006B-CB4E-881A7E4E8B1A}"/>
              </a:ext>
            </a:extLst>
          </p:cNvPr>
          <p:cNvSpPr>
            <a:spLocks noGrp="1"/>
          </p:cNvSpPr>
          <p:nvPr>
            <p:ph type="sldNum" sz="quarter" idx="12"/>
          </p:nvPr>
        </p:nvSpPr>
        <p:spPr/>
        <p:txBody>
          <a:bodyPr/>
          <a:lstStyle/>
          <a:p>
            <a:fld id="{F0B0E385-B8EE-2544-A46F-FE657F23DA61}" type="slidenum">
              <a:rPr lang="en-GB" smtClean="0"/>
              <a:t>‹#›</a:t>
            </a:fld>
            <a:endParaRPr lang="en-GB"/>
          </a:p>
        </p:txBody>
      </p:sp>
    </p:spTree>
    <p:extLst>
      <p:ext uri="{BB962C8B-B14F-4D97-AF65-F5344CB8AC3E}">
        <p14:creationId xmlns:p14="http://schemas.microsoft.com/office/powerpoint/2010/main" val="371391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D282-EB5D-C891-6843-09B1D74EE6C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4D78583-B00B-9BD8-1BCA-A8544B682CC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E79B754-4942-954A-4F7F-0AB908353FC0}"/>
              </a:ext>
            </a:extLst>
          </p:cNvPr>
          <p:cNvSpPr>
            <a:spLocks noGrp="1"/>
          </p:cNvSpPr>
          <p:nvPr>
            <p:ph type="dt" sz="half" idx="10"/>
          </p:nvPr>
        </p:nvSpPr>
        <p:spPr/>
        <p:txBody>
          <a:bodyPr/>
          <a:lstStyle/>
          <a:p>
            <a:fld id="{29A0EEC5-B538-E249-A601-7CD6F234CD53}" type="datetimeFigureOut">
              <a:rPr lang="en-GB" smtClean="0"/>
              <a:t>28/08/2024</a:t>
            </a:fld>
            <a:endParaRPr lang="en-GB"/>
          </a:p>
        </p:txBody>
      </p:sp>
      <p:sp>
        <p:nvSpPr>
          <p:cNvPr id="5" name="Footer Placeholder 4">
            <a:extLst>
              <a:ext uri="{FF2B5EF4-FFF2-40B4-BE49-F238E27FC236}">
                <a16:creationId xmlns:a16="http://schemas.microsoft.com/office/drawing/2014/main" id="{06681990-8A84-7F36-C210-69B7B6CD0F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3ADDD3-FE23-48D0-2D40-2EA1F1477488}"/>
              </a:ext>
            </a:extLst>
          </p:cNvPr>
          <p:cNvSpPr>
            <a:spLocks noGrp="1"/>
          </p:cNvSpPr>
          <p:nvPr>
            <p:ph type="sldNum" sz="quarter" idx="12"/>
          </p:nvPr>
        </p:nvSpPr>
        <p:spPr/>
        <p:txBody>
          <a:bodyPr/>
          <a:lstStyle/>
          <a:p>
            <a:fld id="{F0B0E385-B8EE-2544-A46F-FE657F23DA61}" type="slidenum">
              <a:rPr lang="en-GB" smtClean="0"/>
              <a:t>‹#›</a:t>
            </a:fld>
            <a:endParaRPr lang="en-GB"/>
          </a:p>
        </p:txBody>
      </p:sp>
    </p:spTree>
    <p:extLst>
      <p:ext uri="{BB962C8B-B14F-4D97-AF65-F5344CB8AC3E}">
        <p14:creationId xmlns:p14="http://schemas.microsoft.com/office/powerpoint/2010/main" val="60705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259D-4BD8-75EF-33AF-D259760BCB3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FF592622-83AB-1CCE-0ACB-64997ED955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E018EA-FFD8-0E31-15BD-6DD4B0978485}"/>
              </a:ext>
            </a:extLst>
          </p:cNvPr>
          <p:cNvSpPr>
            <a:spLocks noGrp="1"/>
          </p:cNvSpPr>
          <p:nvPr>
            <p:ph type="dt" sz="half" idx="10"/>
          </p:nvPr>
        </p:nvSpPr>
        <p:spPr/>
        <p:txBody>
          <a:bodyPr/>
          <a:lstStyle/>
          <a:p>
            <a:fld id="{29A0EEC5-B538-E249-A601-7CD6F234CD53}" type="datetimeFigureOut">
              <a:rPr lang="en-GB" smtClean="0"/>
              <a:t>28/08/2024</a:t>
            </a:fld>
            <a:endParaRPr lang="en-GB"/>
          </a:p>
        </p:txBody>
      </p:sp>
      <p:sp>
        <p:nvSpPr>
          <p:cNvPr id="5" name="Footer Placeholder 4">
            <a:extLst>
              <a:ext uri="{FF2B5EF4-FFF2-40B4-BE49-F238E27FC236}">
                <a16:creationId xmlns:a16="http://schemas.microsoft.com/office/drawing/2014/main" id="{25EE5A49-2831-BAF4-16ED-CDE2F4CE6C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9A430C-C172-AFD4-EAD6-93E82A2E82FC}"/>
              </a:ext>
            </a:extLst>
          </p:cNvPr>
          <p:cNvSpPr>
            <a:spLocks noGrp="1"/>
          </p:cNvSpPr>
          <p:nvPr>
            <p:ph type="sldNum" sz="quarter" idx="12"/>
          </p:nvPr>
        </p:nvSpPr>
        <p:spPr/>
        <p:txBody>
          <a:bodyPr/>
          <a:lstStyle/>
          <a:p>
            <a:fld id="{F0B0E385-B8EE-2544-A46F-FE657F23DA61}" type="slidenum">
              <a:rPr lang="en-GB" smtClean="0"/>
              <a:t>‹#›</a:t>
            </a:fld>
            <a:endParaRPr lang="en-GB"/>
          </a:p>
        </p:txBody>
      </p:sp>
    </p:spTree>
    <p:extLst>
      <p:ext uri="{BB962C8B-B14F-4D97-AF65-F5344CB8AC3E}">
        <p14:creationId xmlns:p14="http://schemas.microsoft.com/office/powerpoint/2010/main" val="157056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5D6B6-E8CC-6662-E541-E144E570125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24852F3-B564-6C15-BE27-2B07AB47CC2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EB83C79-54C1-53F6-F73E-8169A9BDA14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7CE6479-B282-968C-4157-44E68598CFCE}"/>
              </a:ext>
            </a:extLst>
          </p:cNvPr>
          <p:cNvSpPr>
            <a:spLocks noGrp="1"/>
          </p:cNvSpPr>
          <p:nvPr>
            <p:ph type="dt" sz="half" idx="10"/>
          </p:nvPr>
        </p:nvSpPr>
        <p:spPr/>
        <p:txBody>
          <a:bodyPr/>
          <a:lstStyle/>
          <a:p>
            <a:fld id="{29A0EEC5-B538-E249-A601-7CD6F234CD53}" type="datetimeFigureOut">
              <a:rPr lang="en-GB" smtClean="0"/>
              <a:t>28/08/2024</a:t>
            </a:fld>
            <a:endParaRPr lang="en-GB"/>
          </a:p>
        </p:txBody>
      </p:sp>
      <p:sp>
        <p:nvSpPr>
          <p:cNvPr id="6" name="Footer Placeholder 5">
            <a:extLst>
              <a:ext uri="{FF2B5EF4-FFF2-40B4-BE49-F238E27FC236}">
                <a16:creationId xmlns:a16="http://schemas.microsoft.com/office/drawing/2014/main" id="{7C8EE679-1400-12B9-8A63-45184A8FEE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C5DB95-E9FF-C4E9-B281-8A29DB1218E3}"/>
              </a:ext>
            </a:extLst>
          </p:cNvPr>
          <p:cNvSpPr>
            <a:spLocks noGrp="1"/>
          </p:cNvSpPr>
          <p:nvPr>
            <p:ph type="sldNum" sz="quarter" idx="12"/>
          </p:nvPr>
        </p:nvSpPr>
        <p:spPr/>
        <p:txBody>
          <a:bodyPr/>
          <a:lstStyle/>
          <a:p>
            <a:fld id="{F0B0E385-B8EE-2544-A46F-FE657F23DA61}" type="slidenum">
              <a:rPr lang="en-GB" smtClean="0"/>
              <a:t>‹#›</a:t>
            </a:fld>
            <a:endParaRPr lang="en-GB"/>
          </a:p>
        </p:txBody>
      </p:sp>
    </p:spTree>
    <p:extLst>
      <p:ext uri="{BB962C8B-B14F-4D97-AF65-F5344CB8AC3E}">
        <p14:creationId xmlns:p14="http://schemas.microsoft.com/office/powerpoint/2010/main" val="405943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E1F52-A311-BCEA-F11E-36BFB7D2727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C8F3A31-83CA-5EF1-E4C6-33DF62901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AA9BADB-32A0-8E5E-80A8-7F24EE4EAE4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316A23B-AE37-9197-7107-A4D5BC11B9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163AD47-9991-A919-B26F-91CC73A7AB2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601BC48-7EBB-B563-C93F-EBCFDC24D60E}"/>
              </a:ext>
            </a:extLst>
          </p:cNvPr>
          <p:cNvSpPr>
            <a:spLocks noGrp="1"/>
          </p:cNvSpPr>
          <p:nvPr>
            <p:ph type="dt" sz="half" idx="10"/>
          </p:nvPr>
        </p:nvSpPr>
        <p:spPr/>
        <p:txBody>
          <a:bodyPr/>
          <a:lstStyle/>
          <a:p>
            <a:fld id="{29A0EEC5-B538-E249-A601-7CD6F234CD53}" type="datetimeFigureOut">
              <a:rPr lang="en-GB" smtClean="0"/>
              <a:t>28/08/2024</a:t>
            </a:fld>
            <a:endParaRPr lang="en-GB"/>
          </a:p>
        </p:txBody>
      </p:sp>
      <p:sp>
        <p:nvSpPr>
          <p:cNvPr id="8" name="Footer Placeholder 7">
            <a:extLst>
              <a:ext uri="{FF2B5EF4-FFF2-40B4-BE49-F238E27FC236}">
                <a16:creationId xmlns:a16="http://schemas.microsoft.com/office/drawing/2014/main" id="{637DD5D2-38F5-CF90-B1A0-F2A4999FC12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BADE28A-E5A2-F121-3081-E1BAB209DB57}"/>
              </a:ext>
            </a:extLst>
          </p:cNvPr>
          <p:cNvSpPr>
            <a:spLocks noGrp="1"/>
          </p:cNvSpPr>
          <p:nvPr>
            <p:ph type="sldNum" sz="quarter" idx="12"/>
          </p:nvPr>
        </p:nvSpPr>
        <p:spPr/>
        <p:txBody>
          <a:bodyPr/>
          <a:lstStyle/>
          <a:p>
            <a:fld id="{F0B0E385-B8EE-2544-A46F-FE657F23DA61}" type="slidenum">
              <a:rPr lang="en-GB" smtClean="0"/>
              <a:t>‹#›</a:t>
            </a:fld>
            <a:endParaRPr lang="en-GB"/>
          </a:p>
        </p:txBody>
      </p:sp>
    </p:spTree>
    <p:extLst>
      <p:ext uri="{BB962C8B-B14F-4D97-AF65-F5344CB8AC3E}">
        <p14:creationId xmlns:p14="http://schemas.microsoft.com/office/powerpoint/2010/main" val="192923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D813-8D47-5A72-AACB-B050F3006E6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E62FC32-DA1C-0133-C3BF-F45858B3309A}"/>
              </a:ext>
            </a:extLst>
          </p:cNvPr>
          <p:cNvSpPr>
            <a:spLocks noGrp="1"/>
          </p:cNvSpPr>
          <p:nvPr>
            <p:ph type="dt" sz="half" idx="10"/>
          </p:nvPr>
        </p:nvSpPr>
        <p:spPr/>
        <p:txBody>
          <a:bodyPr/>
          <a:lstStyle/>
          <a:p>
            <a:fld id="{29A0EEC5-B538-E249-A601-7CD6F234CD53}" type="datetimeFigureOut">
              <a:rPr lang="en-GB" smtClean="0"/>
              <a:t>28/08/2024</a:t>
            </a:fld>
            <a:endParaRPr lang="en-GB"/>
          </a:p>
        </p:txBody>
      </p:sp>
      <p:sp>
        <p:nvSpPr>
          <p:cNvPr id="4" name="Footer Placeholder 3">
            <a:extLst>
              <a:ext uri="{FF2B5EF4-FFF2-40B4-BE49-F238E27FC236}">
                <a16:creationId xmlns:a16="http://schemas.microsoft.com/office/drawing/2014/main" id="{EEDCBA77-E1E3-DD7D-B8E6-36BFD628862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4D384E-20E5-1D08-2C68-675E30A8F8E7}"/>
              </a:ext>
            </a:extLst>
          </p:cNvPr>
          <p:cNvSpPr>
            <a:spLocks noGrp="1"/>
          </p:cNvSpPr>
          <p:nvPr>
            <p:ph type="sldNum" sz="quarter" idx="12"/>
          </p:nvPr>
        </p:nvSpPr>
        <p:spPr/>
        <p:txBody>
          <a:bodyPr/>
          <a:lstStyle/>
          <a:p>
            <a:fld id="{F0B0E385-B8EE-2544-A46F-FE657F23DA61}" type="slidenum">
              <a:rPr lang="en-GB" smtClean="0"/>
              <a:t>‹#›</a:t>
            </a:fld>
            <a:endParaRPr lang="en-GB"/>
          </a:p>
        </p:txBody>
      </p:sp>
    </p:spTree>
    <p:extLst>
      <p:ext uri="{BB962C8B-B14F-4D97-AF65-F5344CB8AC3E}">
        <p14:creationId xmlns:p14="http://schemas.microsoft.com/office/powerpoint/2010/main" val="77352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935CC-9925-D881-A12C-9E82CF2A88C8}"/>
              </a:ext>
            </a:extLst>
          </p:cNvPr>
          <p:cNvSpPr>
            <a:spLocks noGrp="1"/>
          </p:cNvSpPr>
          <p:nvPr>
            <p:ph type="dt" sz="half" idx="10"/>
          </p:nvPr>
        </p:nvSpPr>
        <p:spPr/>
        <p:txBody>
          <a:bodyPr/>
          <a:lstStyle/>
          <a:p>
            <a:fld id="{29A0EEC5-B538-E249-A601-7CD6F234CD53}" type="datetimeFigureOut">
              <a:rPr lang="en-GB" smtClean="0"/>
              <a:t>28/08/2024</a:t>
            </a:fld>
            <a:endParaRPr lang="en-GB"/>
          </a:p>
        </p:txBody>
      </p:sp>
      <p:sp>
        <p:nvSpPr>
          <p:cNvPr id="3" name="Footer Placeholder 2">
            <a:extLst>
              <a:ext uri="{FF2B5EF4-FFF2-40B4-BE49-F238E27FC236}">
                <a16:creationId xmlns:a16="http://schemas.microsoft.com/office/drawing/2014/main" id="{61499905-5BC4-42EF-443A-40F29BE1EC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BD7CCAF-BFC6-1C2C-236E-3866F6A3A3ED}"/>
              </a:ext>
            </a:extLst>
          </p:cNvPr>
          <p:cNvSpPr>
            <a:spLocks noGrp="1"/>
          </p:cNvSpPr>
          <p:nvPr>
            <p:ph type="sldNum" sz="quarter" idx="12"/>
          </p:nvPr>
        </p:nvSpPr>
        <p:spPr/>
        <p:txBody>
          <a:bodyPr/>
          <a:lstStyle/>
          <a:p>
            <a:fld id="{F0B0E385-B8EE-2544-A46F-FE657F23DA61}" type="slidenum">
              <a:rPr lang="en-GB" smtClean="0"/>
              <a:t>‹#›</a:t>
            </a:fld>
            <a:endParaRPr lang="en-GB"/>
          </a:p>
        </p:txBody>
      </p:sp>
    </p:spTree>
    <p:extLst>
      <p:ext uri="{BB962C8B-B14F-4D97-AF65-F5344CB8AC3E}">
        <p14:creationId xmlns:p14="http://schemas.microsoft.com/office/powerpoint/2010/main" val="34787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EB34F-ED0C-8C5F-B995-B24C3A57CD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8083AA8-372F-E4BD-6E89-C284448FC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8C18FD5B-7828-5B36-0B2D-E3767B75A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7A1485-33A0-1068-CD3A-EDAAB1F4C548}"/>
              </a:ext>
            </a:extLst>
          </p:cNvPr>
          <p:cNvSpPr>
            <a:spLocks noGrp="1"/>
          </p:cNvSpPr>
          <p:nvPr>
            <p:ph type="dt" sz="half" idx="10"/>
          </p:nvPr>
        </p:nvSpPr>
        <p:spPr/>
        <p:txBody>
          <a:bodyPr/>
          <a:lstStyle/>
          <a:p>
            <a:fld id="{29A0EEC5-B538-E249-A601-7CD6F234CD53}" type="datetimeFigureOut">
              <a:rPr lang="en-GB" smtClean="0"/>
              <a:t>28/08/2024</a:t>
            </a:fld>
            <a:endParaRPr lang="en-GB"/>
          </a:p>
        </p:txBody>
      </p:sp>
      <p:sp>
        <p:nvSpPr>
          <p:cNvPr id="6" name="Footer Placeholder 5">
            <a:extLst>
              <a:ext uri="{FF2B5EF4-FFF2-40B4-BE49-F238E27FC236}">
                <a16:creationId xmlns:a16="http://schemas.microsoft.com/office/drawing/2014/main" id="{977DD6F5-53A8-343B-B2D5-CA6BBF54CF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EBB18E-12C1-03D5-D7CB-F9D8D070467C}"/>
              </a:ext>
            </a:extLst>
          </p:cNvPr>
          <p:cNvSpPr>
            <a:spLocks noGrp="1"/>
          </p:cNvSpPr>
          <p:nvPr>
            <p:ph type="sldNum" sz="quarter" idx="12"/>
          </p:nvPr>
        </p:nvSpPr>
        <p:spPr/>
        <p:txBody>
          <a:bodyPr/>
          <a:lstStyle/>
          <a:p>
            <a:fld id="{F0B0E385-B8EE-2544-A46F-FE657F23DA61}" type="slidenum">
              <a:rPr lang="en-GB" smtClean="0"/>
              <a:t>‹#›</a:t>
            </a:fld>
            <a:endParaRPr lang="en-GB"/>
          </a:p>
        </p:txBody>
      </p:sp>
    </p:spTree>
    <p:extLst>
      <p:ext uri="{BB962C8B-B14F-4D97-AF65-F5344CB8AC3E}">
        <p14:creationId xmlns:p14="http://schemas.microsoft.com/office/powerpoint/2010/main" val="398716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62E1-3E7F-AAB7-77C9-6D3A016BFB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EEF8708-41F9-E16A-760F-DFFD96D3C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079658-375C-E124-E68F-D6682D528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B5AFDE7-72EF-7386-8B0F-7B93BD8D4D89}"/>
              </a:ext>
            </a:extLst>
          </p:cNvPr>
          <p:cNvSpPr>
            <a:spLocks noGrp="1"/>
          </p:cNvSpPr>
          <p:nvPr>
            <p:ph type="dt" sz="half" idx="10"/>
          </p:nvPr>
        </p:nvSpPr>
        <p:spPr/>
        <p:txBody>
          <a:bodyPr/>
          <a:lstStyle/>
          <a:p>
            <a:fld id="{29A0EEC5-B538-E249-A601-7CD6F234CD53}" type="datetimeFigureOut">
              <a:rPr lang="en-GB" smtClean="0"/>
              <a:t>28/08/2024</a:t>
            </a:fld>
            <a:endParaRPr lang="en-GB"/>
          </a:p>
        </p:txBody>
      </p:sp>
      <p:sp>
        <p:nvSpPr>
          <p:cNvPr id="6" name="Footer Placeholder 5">
            <a:extLst>
              <a:ext uri="{FF2B5EF4-FFF2-40B4-BE49-F238E27FC236}">
                <a16:creationId xmlns:a16="http://schemas.microsoft.com/office/drawing/2014/main" id="{563F884F-AAAD-CC95-7BD9-6B822E0E93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88D74A-D616-4519-6DB6-495928FF256C}"/>
              </a:ext>
            </a:extLst>
          </p:cNvPr>
          <p:cNvSpPr>
            <a:spLocks noGrp="1"/>
          </p:cNvSpPr>
          <p:nvPr>
            <p:ph type="sldNum" sz="quarter" idx="12"/>
          </p:nvPr>
        </p:nvSpPr>
        <p:spPr/>
        <p:txBody>
          <a:bodyPr/>
          <a:lstStyle/>
          <a:p>
            <a:fld id="{F0B0E385-B8EE-2544-A46F-FE657F23DA61}" type="slidenum">
              <a:rPr lang="en-GB" smtClean="0"/>
              <a:t>‹#›</a:t>
            </a:fld>
            <a:endParaRPr lang="en-GB"/>
          </a:p>
        </p:txBody>
      </p:sp>
    </p:spTree>
    <p:extLst>
      <p:ext uri="{BB962C8B-B14F-4D97-AF65-F5344CB8AC3E}">
        <p14:creationId xmlns:p14="http://schemas.microsoft.com/office/powerpoint/2010/main" val="12111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C4C73-184B-D913-7906-85E6087E4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BB058C6F-E796-17EC-C6FE-C701DDC483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6294953-F50B-0E82-269E-34F2F73F74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A0EEC5-B538-E249-A601-7CD6F234CD53}" type="datetimeFigureOut">
              <a:rPr lang="en-GB" smtClean="0"/>
              <a:t>28/08/2024</a:t>
            </a:fld>
            <a:endParaRPr lang="en-GB"/>
          </a:p>
        </p:txBody>
      </p:sp>
      <p:sp>
        <p:nvSpPr>
          <p:cNvPr id="5" name="Footer Placeholder 4">
            <a:extLst>
              <a:ext uri="{FF2B5EF4-FFF2-40B4-BE49-F238E27FC236}">
                <a16:creationId xmlns:a16="http://schemas.microsoft.com/office/drawing/2014/main" id="{8BBF5437-B9F2-1F1E-2894-1BC293C92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3E4F9D1-3094-C87B-3BE8-BADD5D2CC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B0E385-B8EE-2544-A46F-FE657F23DA61}" type="slidenum">
              <a:rPr lang="en-GB" smtClean="0"/>
              <a:t>‹#›</a:t>
            </a:fld>
            <a:endParaRPr lang="en-GB"/>
          </a:p>
        </p:txBody>
      </p:sp>
    </p:spTree>
    <p:extLst>
      <p:ext uri="{BB962C8B-B14F-4D97-AF65-F5344CB8AC3E}">
        <p14:creationId xmlns:p14="http://schemas.microsoft.com/office/powerpoint/2010/main" val="186500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4196-F935-1270-F4B6-3C1DDAC532EA}"/>
              </a:ext>
            </a:extLst>
          </p:cNvPr>
          <p:cNvSpPr>
            <a:spLocks noGrp="1"/>
          </p:cNvSpPr>
          <p:nvPr>
            <p:ph type="ctrTitle"/>
          </p:nvPr>
        </p:nvSpPr>
        <p:spPr/>
        <p:txBody>
          <a:bodyPr/>
          <a:lstStyle/>
          <a:p>
            <a:r>
              <a:rPr lang="en-GB" dirty="0"/>
              <a:t>tempLGCN – Toy Game</a:t>
            </a:r>
          </a:p>
        </p:txBody>
      </p:sp>
      <p:sp>
        <p:nvSpPr>
          <p:cNvPr id="3" name="Subtitle 2">
            <a:extLst>
              <a:ext uri="{FF2B5EF4-FFF2-40B4-BE49-F238E27FC236}">
                <a16:creationId xmlns:a16="http://schemas.microsoft.com/office/drawing/2014/main" id="{85E00F1D-8268-3CFA-293A-3D935CF388DE}"/>
              </a:ext>
            </a:extLst>
          </p:cNvPr>
          <p:cNvSpPr>
            <a:spLocks noGrp="1"/>
          </p:cNvSpPr>
          <p:nvPr>
            <p:ph type="subTitle" idx="1"/>
          </p:nvPr>
        </p:nvSpPr>
        <p:spPr/>
        <p:txBody>
          <a:bodyPr>
            <a:normAutofit lnSpcReduction="10000"/>
          </a:bodyPr>
          <a:lstStyle/>
          <a:p>
            <a:endParaRPr lang="en-GB" dirty="0"/>
          </a:p>
          <a:p>
            <a:r>
              <a:rPr lang="en-GB" dirty="0"/>
              <a:t>B. Tseesuren</a:t>
            </a:r>
          </a:p>
          <a:p>
            <a:endParaRPr lang="en-GB" dirty="0"/>
          </a:p>
          <a:p>
            <a:r>
              <a:rPr lang="en-GB" dirty="0"/>
              <a:t>2024/08/27</a:t>
            </a:r>
          </a:p>
        </p:txBody>
      </p:sp>
    </p:spTree>
    <p:extLst>
      <p:ext uri="{BB962C8B-B14F-4D97-AF65-F5344CB8AC3E}">
        <p14:creationId xmlns:p14="http://schemas.microsoft.com/office/powerpoint/2010/main" val="319661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213C-9C52-9D69-B231-3965EA314F74}"/>
              </a:ext>
            </a:extLst>
          </p:cNvPr>
          <p:cNvSpPr>
            <a:spLocks noGrp="1"/>
          </p:cNvSpPr>
          <p:nvPr>
            <p:ph type="title"/>
          </p:nvPr>
        </p:nvSpPr>
        <p:spPr/>
        <p:txBody>
          <a:bodyPr/>
          <a:lstStyle/>
          <a:p>
            <a:r>
              <a:rPr lang="en-GB" dirty="0"/>
              <a:t>The key tenets</a:t>
            </a:r>
          </a:p>
        </p:txBody>
      </p:sp>
      <p:sp>
        <p:nvSpPr>
          <p:cNvPr id="3" name="Content Placeholder 2">
            <a:extLst>
              <a:ext uri="{FF2B5EF4-FFF2-40B4-BE49-F238E27FC236}">
                <a16:creationId xmlns:a16="http://schemas.microsoft.com/office/drawing/2014/main" id="{23FFDBB4-B772-76AD-2E35-077EC395E585}"/>
              </a:ext>
            </a:extLst>
          </p:cNvPr>
          <p:cNvSpPr>
            <a:spLocks noGrp="1"/>
          </p:cNvSpPr>
          <p:nvPr>
            <p:ph idx="1"/>
          </p:nvPr>
        </p:nvSpPr>
        <p:spPr/>
        <p:txBody>
          <a:bodyPr/>
          <a:lstStyle/>
          <a:p>
            <a:r>
              <a:rPr lang="en-GB" dirty="0"/>
              <a:t>We defined two tenets to model evolving user preference. First, user preference is not inherent, rather, they develop through past experiences with user judgments being primarily dependent on comparing the current experience to previous ones. </a:t>
            </a:r>
          </a:p>
          <a:p>
            <a:endParaRPr lang="en-GB" dirty="0"/>
          </a:p>
          <a:p>
            <a:r>
              <a:rPr lang="en-GB" dirty="0"/>
              <a:t>Second, different experiences exert varying degrees of lasting influence. </a:t>
            </a:r>
          </a:p>
        </p:txBody>
      </p:sp>
    </p:spTree>
    <p:extLst>
      <p:ext uri="{BB962C8B-B14F-4D97-AF65-F5344CB8AC3E}">
        <p14:creationId xmlns:p14="http://schemas.microsoft.com/office/powerpoint/2010/main" val="412053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CD3C-D494-67D8-F24B-B154E82EAF95}"/>
              </a:ext>
            </a:extLst>
          </p:cNvPr>
          <p:cNvSpPr>
            <a:spLocks noGrp="1"/>
          </p:cNvSpPr>
          <p:nvPr>
            <p:ph type="title"/>
          </p:nvPr>
        </p:nvSpPr>
        <p:spPr/>
        <p:txBody>
          <a:bodyPr/>
          <a:lstStyle/>
          <a:p>
            <a:r>
              <a:rPr lang="en-GB" dirty="0"/>
              <a:t>Absolute time effect</a:t>
            </a:r>
          </a:p>
        </p:txBody>
      </p:sp>
      <p:cxnSp>
        <p:nvCxnSpPr>
          <p:cNvPr id="5" name="Straight Arrow Connector 4">
            <a:extLst>
              <a:ext uri="{FF2B5EF4-FFF2-40B4-BE49-F238E27FC236}">
                <a16:creationId xmlns:a16="http://schemas.microsoft.com/office/drawing/2014/main" id="{28F56A4F-DC53-78A5-70EC-90E5B6D09919}"/>
              </a:ext>
            </a:extLst>
          </p:cNvPr>
          <p:cNvCxnSpPr/>
          <p:nvPr/>
        </p:nvCxnSpPr>
        <p:spPr>
          <a:xfrm>
            <a:off x="3011498" y="2616934"/>
            <a:ext cx="70944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F7B1F4E-BE57-3A6D-C221-649EFB824CDA}"/>
              </a:ext>
            </a:extLst>
          </p:cNvPr>
          <p:cNvSpPr txBox="1"/>
          <p:nvPr/>
        </p:nvSpPr>
        <p:spPr>
          <a:xfrm>
            <a:off x="1927796" y="2432268"/>
            <a:ext cx="835229" cy="369332"/>
          </a:xfrm>
          <a:prstGeom prst="rect">
            <a:avLst/>
          </a:prstGeom>
          <a:noFill/>
        </p:spPr>
        <p:txBody>
          <a:bodyPr wrap="none" rtlCol="0">
            <a:spAutoFit/>
          </a:bodyPr>
          <a:lstStyle/>
          <a:p>
            <a:r>
              <a:rPr lang="en-GB" dirty="0"/>
              <a:t>User A</a:t>
            </a:r>
          </a:p>
        </p:txBody>
      </p:sp>
      <p:sp>
        <p:nvSpPr>
          <p:cNvPr id="7" name="TextBox 6">
            <a:extLst>
              <a:ext uri="{FF2B5EF4-FFF2-40B4-BE49-F238E27FC236}">
                <a16:creationId xmlns:a16="http://schemas.microsoft.com/office/drawing/2014/main" id="{7413CC00-1BAF-88B3-95D5-3F7D37726EA4}"/>
              </a:ext>
            </a:extLst>
          </p:cNvPr>
          <p:cNvSpPr txBox="1"/>
          <p:nvPr/>
        </p:nvSpPr>
        <p:spPr>
          <a:xfrm>
            <a:off x="4130566" y="2907957"/>
            <a:ext cx="1663789" cy="369332"/>
          </a:xfrm>
          <a:prstGeom prst="rect">
            <a:avLst/>
          </a:prstGeom>
          <a:noFill/>
        </p:spPr>
        <p:txBody>
          <a:bodyPr wrap="none" rtlCol="0">
            <a:spAutoFit/>
          </a:bodyPr>
          <a:lstStyle/>
          <a:p>
            <a:r>
              <a:rPr lang="en-GB" dirty="0"/>
              <a:t>Favors cartoon</a:t>
            </a:r>
          </a:p>
        </p:txBody>
      </p:sp>
      <p:sp>
        <p:nvSpPr>
          <p:cNvPr id="8" name="TextBox 7">
            <a:extLst>
              <a:ext uri="{FF2B5EF4-FFF2-40B4-BE49-F238E27FC236}">
                <a16:creationId xmlns:a16="http://schemas.microsoft.com/office/drawing/2014/main" id="{4596F39A-A50D-D0F4-334A-E765DA661BAF}"/>
              </a:ext>
            </a:extLst>
          </p:cNvPr>
          <p:cNvSpPr txBox="1"/>
          <p:nvPr/>
        </p:nvSpPr>
        <p:spPr>
          <a:xfrm>
            <a:off x="6828458" y="2907957"/>
            <a:ext cx="1517210" cy="369332"/>
          </a:xfrm>
          <a:prstGeom prst="rect">
            <a:avLst/>
          </a:prstGeom>
          <a:noFill/>
        </p:spPr>
        <p:txBody>
          <a:bodyPr wrap="none" rtlCol="0">
            <a:spAutoFit/>
          </a:bodyPr>
          <a:lstStyle/>
          <a:p>
            <a:r>
              <a:rPr lang="en-GB" dirty="0"/>
              <a:t>Favors action</a:t>
            </a:r>
          </a:p>
        </p:txBody>
      </p:sp>
      <p:cxnSp>
        <p:nvCxnSpPr>
          <p:cNvPr id="9" name="Straight Arrow Connector 8">
            <a:extLst>
              <a:ext uri="{FF2B5EF4-FFF2-40B4-BE49-F238E27FC236}">
                <a16:creationId xmlns:a16="http://schemas.microsoft.com/office/drawing/2014/main" id="{D8B1E460-D72E-B5F6-9C49-6083A3E53201}"/>
              </a:ext>
            </a:extLst>
          </p:cNvPr>
          <p:cNvCxnSpPr/>
          <p:nvPr/>
        </p:nvCxnSpPr>
        <p:spPr>
          <a:xfrm>
            <a:off x="3011498" y="4257426"/>
            <a:ext cx="70944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BE362EF5-B0BC-B4BB-3F23-E29D425BC1DC}"/>
              </a:ext>
            </a:extLst>
          </p:cNvPr>
          <p:cNvSpPr txBox="1"/>
          <p:nvPr/>
        </p:nvSpPr>
        <p:spPr>
          <a:xfrm>
            <a:off x="1927796" y="4072760"/>
            <a:ext cx="835229" cy="369332"/>
          </a:xfrm>
          <a:prstGeom prst="rect">
            <a:avLst/>
          </a:prstGeom>
          <a:noFill/>
        </p:spPr>
        <p:txBody>
          <a:bodyPr wrap="none" rtlCol="0">
            <a:spAutoFit/>
          </a:bodyPr>
          <a:lstStyle/>
          <a:p>
            <a:r>
              <a:rPr lang="en-GB" dirty="0"/>
              <a:t>User A</a:t>
            </a:r>
          </a:p>
        </p:txBody>
      </p:sp>
      <p:sp>
        <p:nvSpPr>
          <p:cNvPr id="11" name="TextBox 10">
            <a:extLst>
              <a:ext uri="{FF2B5EF4-FFF2-40B4-BE49-F238E27FC236}">
                <a16:creationId xmlns:a16="http://schemas.microsoft.com/office/drawing/2014/main" id="{10E1509B-3D4D-6BC5-3376-D3156D87A2CF}"/>
              </a:ext>
            </a:extLst>
          </p:cNvPr>
          <p:cNvSpPr txBox="1"/>
          <p:nvPr/>
        </p:nvSpPr>
        <p:spPr>
          <a:xfrm>
            <a:off x="4130566" y="4548449"/>
            <a:ext cx="2252924" cy="369332"/>
          </a:xfrm>
          <a:prstGeom prst="rect">
            <a:avLst/>
          </a:prstGeom>
          <a:noFill/>
        </p:spPr>
        <p:txBody>
          <a:bodyPr wrap="none" rtlCol="0">
            <a:spAutoFit/>
          </a:bodyPr>
          <a:lstStyle/>
          <a:p>
            <a:r>
              <a:rPr lang="en-GB" dirty="0"/>
              <a:t>Old fashioned phone</a:t>
            </a:r>
          </a:p>
        </p:txBody>
      </p:sp>
      <p:sp>
        <p:nvSpPr>
          <p:cNvPr id="12" name="TextBox 11">
            <a:extLst>
              <a:ext uri="{FF2B5EF4-FFF2-40B4-BE49-F238E27FC236}">
                <a16:creationId xmlns:a16="http://schemas.microsoft.com/office/drawing/2014/main" id="{A5FAEB74-278E-AF9E-A29C-8B968E5782C9}"/>
              </a:ext>
            </a:extLst>
          </p:cNvPr>
          <p:cNvSpPr txBox="1"/>
          <p:nvPr/>
        </p:nvSpPr>
        <p:spPr>
          <a:xfrm>
            <a:off x="6828458" y="4548449"/>
            <a:ext cx="1465466" cy="369332"/>
          </a:xfrm>
          <a:prstGeom prst="rect">
            <a:avLst/>
          </a:prstGeom>
          <a:noFill/>
        </p:spPr>
        <p:txBody>
          <a:bodyPr wrap="none" rtlCol="0">
            <a:spAutoFit/>
          </a:bodyPr>
          <a:lstStyle/>
          <a:p>
            <a:r>
              <a:rPr lang="en-GB" dirty="0"/>
              <a:t>Smart phone</a:t>
            </a:r>
          </a:p>
        </p:txBody>
      </p:sp>
    </p:spTree>
    <p:extLst>
      <p:ext uri="{BB962C8B-B14F-4D97-AF65-F5344CB8AC3E}">
        <p14:creationId xmlns:p14="http://schemas.microsoft.com/office/powerpoint/2010/main" val="3293808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501</TotalTime>
  <Words>78</Words>
  <Application>Microsoft Macintosh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tempLGCN – Toy Game</vt:lpstr>
      <vt:lpstr>The key tenets</vt:lpstr>
      <vt:lpstr>Absolute time effect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Tseesuren Batsuuri</dc:creator>
  <cp:lastModifiedBy>Tseesuren Batsuuri</cp:lastModifiedBy>
  <cp:revision>7</cp:revision>
  <dcterms:created xsi:type="dcterms:W3CDTF">2024-08-26T23:19:51Z</dcterms:created>
  <dcterms:modified xsi:type="dcterms:W3CDTF">2024-08-28T02:06:53Z</dcterms:modified>
</cp:coreProperties>
</file>