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M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3AAC-3F33-6897-18DC-098C70F7B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941C1-A3CA-F6D9-C838-14B3F85A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BDC7-7BD3-6AA7-EAF8-1A78B599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78FE-717A-051E-913E-FECB6D66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68E2-4EBB-008C-033A-72D95227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4568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93E4-17E7-95B9-CA99-C8ACBAA7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18F90-300E-EE4A-4AAE-91D09232C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DDE39-4E99-A2E9-7B0E-8C3C9609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0CF1-7CAF-9E11-E587-EDB84437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B711F-4F1A-E3FD-D79D-C742101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28414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7A186-D594-8D9A-FC0F-A507FDEE4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B416-7725-01A1-CBFF-1694934B4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B980-5E55-50D7-6D61-D2472709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EB08-F3D4-9F00-457F-30E1C0AF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56E5-16C6-F653-7FC6-1655AEC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93259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3235-76B2-4771-BED4-ED5A5C1D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8303-D6E9-73FB-E2E6-5547B994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A314-CABB-35E2-C33D-344532F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4EC3-3F73-39DC-3FEF-73A8DC7F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1AE9-672A-E4D5-4B15-EC45C37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44160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90F5-169C-0EF1-3190-789CA47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1856-C80F-A48B-61C2-F55E4F56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F2C1-6861-4B11-2AA0-7BBB1FB1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F24F-2CAA-4E2A-1F08-16D33167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33A3-D6E9-3275-9108-45C36821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50213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63BB-5935-E68F-69EF-A01B5E89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0A43-FCD1-901A-D21E-DB4667A9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354E-5FA7-FA43-6CDF-4D0D0DF6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8D9D8-5E53-81C4-F99A-2C4934CA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2ADDF-D360-2281-E057-973DF8DD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4B807-65CB-0412-1B4C-9D9AFAF4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75196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B54C-013D-F2F8-04B8-0CB69ACE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BD005-48CF-080F-0623-AAB008E0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987ED-1BD9-B853-4FC1-1F8325994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75663-EA84-F431-B638-B75BB241D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669D0-C596-8963-358E-BB5471BE2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F6465-747E-1142-2432-80444888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678D9-4981-4820-3FF1-3F3C4E9D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E020C-3846-1346-0A23-99B28849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71364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18B7-F38D-9C8E-BCE1-09B5EB18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34C51-ACC7-60EC-4D3B-6BFBB951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79591-AD3A-38E5-18E7-E76A189E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ACCA9-34E3-07C9-A2AE-DE18EC8C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413890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E6DC5-72EE-34F1-E380-306DBC47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F1172-FBF1-4F63-0D25-63859F33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91E5-B54B-3DB2-39D6-EFEB2A52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80270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543A-EC14-D138-196C-538E5050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7AFC-1DCB-3AD5-7FD6-1B575756D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46564-BC8A-FF59-36CE-42AB2F06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6FC8-83B3-A2B3-5060-A47ABB14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A7578-47A6-F90B-FD74-30451EF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07A1-33D7-253E-FF2B-89E6759F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21751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8741-C8D7-8258-7579-CA7E5C8B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3E176-0059-2207-A944-BDE1C2F44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17CFE-408D-C5BA-D3A5-A529136E6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CE66-0DB8-31A0-5F2C-F60E0040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DD48D-8693-7A9F-D096-B3610175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4710F-5FAB-5B4A-6425-1F2C7FEF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5980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77C5F-FE9C-C978-5396-C3C11ECD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49DF-5E26-CFFF-1A2B-8E7FAE7B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98CB-9DE0-A566-1153-4B3FEC708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4931E-BC5F-A342-BEF2-B792E6C09DD7}" type="datetimeFigureOut">
              <a:rPr lang="en-MN" smtClean="0"/>
              <a:t>2025.06.10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382E-52B2-2EA0-75C9-6A7F9371B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25D67-80B3-B110-60B9-34EFEAB80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3F2A7-1CED-624E-B987-6154C5B2C643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6607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FEE-8859-BDC2-D2B8-D62524880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N" dirty="0"/>
              <a:t>Research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5C6E-3FAE-E2DC-7B67-20A2956B7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N" dirty="0"/>
              <a:t>B. Tseesuren</a:t>
            </a:r>
          </a:p>
          <a:p>
            <a:endParaRPr lang="en-MN" dirty="0"/>
          </a:p>
          <a:p>
            <a:r>
              <a:rPr lang="en-MN" dirty="0"/>
              <a:t>2025/06/10</a:t>
            </a:r>
          </a:p>
        </p:txBody>
      </p:sp>
    </p:spTree>
    <p:extLst>
      <p:ext uri="{BB962C8B-B14F-4D97-AF65-F5344CB8AC3E}">
        <p14:creationId xmlns:p14="http://schemas.microsoft.com/office/powerpoint/2010/main" val="138117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938C-2D72-4B76-B5F7-6444844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N" dirty="0"/>
              <a:t>CF evolution and recent paper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58EB-8368-6193-15C9-EBA765F2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N" dirty="0"/>
              <a:t>MF &amp; various (before 2017) =&gt; GCN (2017 - 2021) =&gt; Spectral models (after 2021)</a:t>
            </a:r>
          </a:p>
          <a:p>
            <a:endParaRPr lang="en-MN" dirty="0"/>
          </a:p>
          <a:p>
            <a:r>
              <a:rPr lang="en-MN" dirty="0"/>
              <a:t>Graph Spectral models:</a:t>
            </a:r>
          </a:p>
          <a:p>
            <a:pPr lvl="1"/>
            <a:r>
              <a:rPr lang="en-MN" dirty="0"/>
              <a:t>GF-CF (2021, CIKM)</a:t>
            </a:r>
          </a:p>
          <a:p>
            <a:pPr lvl="1"/>
            <a:r>
              <a:rPr lang="en-MN" dirty="0"/>
              <a:t>LCFN (2022, AAAI)</a:t>
            </a:r>
          </a:p>
          <a:p>
            <a:pPr lvl="1"/>
            <a:r>
              <a:rPr lang="en-MN" dirty="0"/>
              <a:t>ultraGCN (2023, CIKM)</a:t>
            </a:r>
          </a:p>
          <a:p>
            <a:pPr lvl="1"/>
            <a:r>
              <a:rPr lang="en-MN" dirty="0"/>
              <a:t>JGCF (2023, KDD)</a:t>
            </a:r>
          </a:p>
          <a:p>
            <a:pPr lvl="1"/>
            <a:r>
              <a:rPr lang="en-MN" dirty="0"/>
              <a:t>BSPM (spectral + diffusion based model, SIGIR 2023)</a:t>
            </a:r>
          </a:p>
          <a:p>
            <a:pPr lvl="1"/>
            <a:r>
              <a:rPr lang="en-MN" dirty="0"/>
              <a:t>polyCF (2024)</a:t>
            </a:r>
          </a:p>
          <a:p>
            <a:pPr lvl="1"/>
            <a:r>
              <a:rPr lang="en-MN"/>
              <a:t>2024, 2025?</a:t>
            </a:r>
            <a:endParaRPr lang="en-MN" dirty="0"/>
          </a:p>
        </p:txBody>
      </p:sp>
    </p:spTree>
    <p:extLst>
      <p:ext uri="{BB962C8B-B14F-4D97-AF65-F5344CB8AC3E}">
        <p14:creationId xmlns:p14="http://schemas.microsoft.com/office/powerpoint/2010/main" val="294160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EFB5-6E06-1F7B-17A0-90116A82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806" y="542260"/>
            <a:ext cx="4995530" cy="765545"/>
          </a:xfrm>
        </p:spPr>
        <p:txBody>
          <a:bodyPr>
            <a:normAutofit/>
          </a:bodyPr>
          <a:lstStyle/>
          <a:p>
            <a:r>
              <a:rPr lang="en-US" sz="2800" dirty="0"/>
              <a:t>Universal Spectral CF (uSpecCF)</a:t>
            </a:r>
            <a:endParaRPr lang="en-MN" sz="2800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BB313D1-97EF-CB59-0263-A9CEBA89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67" y="542260"/>
            <a:ext cx="4811643" cy="5975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572806-B1C8-DBDE-8B72-AB45EFDE4B2C}"/>
              </a:ext>
            </a:extLst>
          </p:cNvPr>
          <p:cNvSpPr txBox="1"/>
          <p:nvPr/>
        </p:nvSpPr>
        <p:spPr>
          <a:xfrm>
            <a:off x="5327799" y="1307805"/>
            <a:ext cx="63547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Problem Definition</a:t>
            </a:r>
          </a:p>
          <a:p>
            <a:pPr algn="l">
              <a:buNone/>
            </a:pPr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The Challenge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Current spectral CF methods suffer from several critical limitations:</a:t>
            </a:r>
          </a:p>
          <a:p>
            <a:pPr algn="l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Fixed Spectral Processing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Existing spectral methods (like GF-CF) use fixed, hand-crafted polynomial filters that cannot adapt to different datasets or learn optimal frequency responses</a:t>
            </a:r>
          </a:p>
          <a:p>
            <a:pPr algn="l">
              <a:buFont typeface="+mj-lt"/>
              <a:buAutoNum type="arabicPeriod"/>
            </a:pP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Single-Component Limitations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Existing approaches typically use either user OR item similarities, missing the complementary information from both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Adaptive eigen number selection and adaptive thresholding based on dataset characteristic (fewer hyperparameters) ?</a:t>
            </a:r>
          </a:p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What Our Model Addresses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: We propose Universal Spectral Collaborative Filtering (uSpec) that fundamentally transforms spectral collaborative filtering by introducing learnable, adaptive spectral filters with efficient SVD-based computation.</a:t>
            </a:r>
          </a:p>
        </p:txBody>
      </p:sp>
    </p:spTree>
    <p:extLst>
      <p:ext uri="{BB962C8B-B14F-4D97-AF65-F5344CB8AC3E}">
        <p14:creationId xmlns:p14="http://schemas.microsoft.com/office/powerpoint/2010/main" val="21531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1F7-19B0-A721-1660-CCD4440A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N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03DE-C6C1-E2BB-9922-D5C26D00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N" dirty="0"/>
              <a:t>The basic model development is done.</a:t>
            </a:r>
          </a:p>
          <a:p>
            <a:r>
              <a:rPr lang="en-MN" dirty="0"/>
              <a:t>Experimenting &amp; fine tuning on various datasets</a:t>
            </a:r>
          </a:p>
          <a:p>
            <a:endParaRPr lang="en-MN" dirty="0"/>
          </a:p>
          <a:p>
            <a:r>
              <a:rPr lang="en-MN" dirty="0"/>
              <a:t>Paper writing: initial draft is planned to be by 1st of July.</a:t>
            </a:r>
          </a:p>
          <a:p>
            <a:endParaRPr lang="en-MN" dirty="0"/>
          </a:p>
          <a:p>
            <a:r>
              <a:rPr lang="en-MN" dirty="0"/>
              <a:t>Finish reviewing and polishing for submission by 1st of August.</a:t>
            </a:r>
          </a:p>
        </p:txBody>
      </p:sp>
    </p:spTree>
    <p:extLst>
      <p:ext uri="{BB962C8B-B14F-4D97-AF65-F5344CB8AC3E}">
        <p14:creationId xmlns:p14="http://schemas.microsoft.com/office/powerpoint/2010/main" val="41896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3EB0-1992-3E73-9444-3B687286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N" dirty="0"/>
              <a:t>Conferences aiming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60BC-5DC5-585F-862A-1FBA14D3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N" dirty="0"/>
              <a:t>AAAI 2026 (</a:t>
            </a:r>
            <a:r>
              <a:rPr lang="en-MN" b="1" dirty="0"/>
              <a:t>Abstract 25th of July, full paper 1st of August</a:t>
            </a:r>
            <a:r>
              <a:rPr lang="en-MN" dirty="0"/>
              <a:t>)</a:t>
            </a:r>
          </a:p>
          <a:p>
            <a:r>
              <a:rPr lang="en-MN" dirty="0"/>
              <a:t>KDD 2026 (August)</a:t>
            </a:r>
          </a:p>
          <a:p>
            <a:endParaRPr lang="en-US" dirty="0"/>
          </a:p>
          <a:p>
            <a:r>
              <a:rPr lang="en-US" dirty="0"/>
              <a:t>WSDM 2026</a:t>
            </a:r>
          </a:p>
          <a:p>
            <a:r>
              <a:rPr lang="en-MN" dirty="0"/>
              <a:t>WWW 2026</a:t>
            </a:r>
          </a:p>
          <a:p>
            <a:r>
              <a:rPr lang="en-MN" dirty="0"/>
              <a:t>SIGIR 2026</a:t>
            </a:r>
          </a:p>
          <a:p>
            <a:r>
              <a:rPr lang="en-US" dirty="0"/>
              <a:t>ICML</a:t>
            </a:r>
            <a:r>
              <a:rPr lang="en-MN" dirty="0"/>
              <a:t> 2026</a:t>
            </a:r>
          </a:p>
          <a:p>
            <a:r>
              <a:rPr lang="en-US" dirty="0"/>
              <a:t>RecSys 2026</a:t>
            </a:r>
            <a:endParaRPr lang="en-MN" dirty="0"/>
          </a:p>
        </p:txBody>
      </p:sp>
    </p:spTree>
    <p:extLst>
      <p:ext uri="{BB962C8B-B14F-4D97-AF65-F5344CB8AC3E}">
        <p14:creationId xmlns:p14="http://schemas.microsoft.com/office/powerpoint/2010/main" val="302774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267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Research update</vt:lpstr>
      <vt:lpstr>CF evolution and recent paper review</vt:lpstr>
      <vt:lpstr>Universal Spectral CF (uSpecCF)</vt:lpstr>
      <vt:lpstr>Timeline</vt:lpstr>
      <vt:lpstr>Conferences aiming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Tseesuren Batsuuri [Mogul]</dc:creator>
  <cp:lastModifiedBy>Tseesuren Batsuuri [Mogul]</cp:lastModifiedBy>
  <cp:revision>32</cp:revision>
  <dcterms:created xsi:type="dcterms:W3CDTF">2025-06-10T00:24:17Z</dcterms:created>
  <dcterms:modified xsi:type="dcterms:W3CDTF">2025-06-10T04:12:24Z</dcterms:modified>
</cp:coreProperties>
</file>