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7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7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8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1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4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9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1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8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8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1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0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9BB77-888A-BF43-BE39-D421BFDFAD7D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6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Editors and Terminals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3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text editor is a program used to edit text!</a:t>
            </a:r>
          </a:p>
          <a:p>
            <a:r>
              <a:rPr lang="en-US" dirty="0" smtClean="0"/>
              <a:t>There are lots of them, but they all manipulate a stream of characters so you can save them in a file.</a:t>
            </a:r>
          </a:p>
          <a:p>
            <a:r>
              <a:rPr lang="en-US" dirty="0" smtClean="0"/>
              <a:t>Some editors use a window – </a:t>
            </a:r>
            <a:r>
              <a:rPr lang="en-US" dirty="0" err="1" smtClean="0"/>
              <a:t>gedit</a:t>
            </a:r>
            <a:r>
              <a:rPr lang="en-US" dirty="0" smtClean="0"/>
              <a:t>, notepad</a:t>
            </a:r>
          </a:p>
          <a:p>
            <a:r>
              <a:rPr lang="en-US" dirty="0" smtClean="0"/>
              <a:t>Others just use the terminal window – vi, </a:t>
            </a:r>
            <a:r>
              <a:rPr lang="en-US" dirty="0" err="1" smtClean="0"/>
              <a:t>emacs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3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we will be using </a:t>
            </a:r>
            <a:r>
              <a:rPr lang="en-US" dirty="0" err="1" smtClean="0"/>
              <a:t>gedit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413" t="-6743" r="-3893" b="-2787"/>
          <a:stretch/>
        </p:blipFill>
        <p:spPr>
          <a:xfrm>
            <a:off x="634004" y="1068318"/>
            <a:ext cx="8149459" cy="5673948"/>
          </a:xfrm>
        </p:spPr>
      </p:pic>
    </p:spTree>
    <p:extLst>
      <p:ext uri="{BB962C8B-B14F-4D97-AF65-F5344CB8AC3E}">
        <p14:creationId xmlns:p14="http://schemas.microsoft.com/office/powerpoint/2010/main" val="220290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terminal is a program used to talk to a shell</a:t>
            </a:r>
          </a:p>
          <a:p>
            <a:r>
              <a:rPr lang="en-US" dirty="0" smtClean="0"/>
              <a:t>We will be learning what a shell is later…</a:t>
            </a:r>
          </a:p>
        </p:txBody>
      </p:sp>
    </p:spTree>
    <p:extLst>
      <p:ext uri="{BB962C8B-B14F-4D97-AF65-F5344CB8AC3E}">
        <p14:creationId xmlns:p14="http://schemas.microsoft.com/office/powerpoint/2010/main" val="268294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we will be using term</a:t>
            </a:r>
            <a:endParaRPr lang="en-US" dirty="0"/>
          </a:p>
        </p:txBody>
      </p:sp>
      <p:pic>
        <p:nvPicPr>
          <p:cNvPr id="7" name="Content Placeholder 6" descr="Screen Shot 2015-03-20 at 12.38.4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" t="-6990" r="1565" b="-3178"/>
          <a:stretch/>
        </p:blipFill>
        <p:spPr>
          <a:xfrm>
            <a:off x="326635" y="1623941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80344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matter which one.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74" y="2588844"/>
            <a:ext cx="6300592" cy="371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2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Day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555247"/>
              </p:ext>
            </p:extLst>
          </p:nvPr>
        </p:nvGraphicFramePr>
        <p:xfrm>
          <a:off x="-1" y="1240077"/>
          <a:ext cx="9144002" cy="5617922"/>
        </p:xfrm>
        <a:graphic>
          <a:graphicData uri="http://schemas.openxmlformats.org/drawingml/2006/table">
            <a:tbl>
              <a:tblPr/>
              <a:tblGrid>
                <a:gridCol w="2000876"/>
                <a:gridCol w="5142250"/>
                <a:gridCol w="2000876"/>
              </a:tblGrid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editors and the terminal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Make sure everyone is happy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setup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 to git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Github sign up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setup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Unix shell intro, Files and directories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Exploring the file system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Pipes and filters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Pipes and filters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permissions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Permission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523630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COFFEE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80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Finding stuff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Needle in haystack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Job control and variables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Controlling jobs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20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Day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64291"/>
              </p:ext>
            </p:extLst>
          </p:nvPr>
        </p:nvGraphicFramePr>
        <p:xfrm>
          <a:off x="-1" y="1215030"/>
          <a:ext cx="9144002" cy="5642969"/>
        </p:xfrm>
        <a:graphic>
          <a:graphicData uri="http://schemas.openxmlformats.org/drawingml/2006/table">
            <a:tbl>
              <a:tblPr/>
              <a:tblGrid>
                <a:gridCol w="2000876"/>
                <a:gridCol w="5142250"/>
                <a:gridCol w="2000876"/>
              </a:tblGrid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Remember yesterday?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Remember yesterday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Git talk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Git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shell scripts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shell script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585124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COFFEE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320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Using ssh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ssh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transferring files and other useful stuff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transferring files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Everybody happy - what else do you want to know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5124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01:00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LUNCH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3200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48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252</Words>
  <Application>Microsoft Macintosh PowerPoint</Application>
  <PresentationFormat>On-screen Show (4:3)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Text Editors and Terminals</vt:lpstr>
      <vt:lpstr>What is an Editor</vt:lpstr>
      <vt:lpstr>Today we will be using gedit</vt:lpstr>
      <vt:lpstr>What is a terminal</vt:lpstr>
      <vt:lpstr>Today we will be using term</vt:lpstr>
      <vt:lpstr>Web browser</vt:lpstr>
      <vt:lpstr>Shell Day 1</vt:lpstr>
      <vt:lpstr>Shell Day 2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Editors and Terminals</dc:title>
  <dc:creator>Sam Pepler</dc:creator>
  <cp:lastModifiedBy>Microsoft Office User</cp:lastModifiedBy>
  <cp:revision>5</cp:revision>
  <dcterms:created xsi:type="dcterms:W3CDTF">2015-03-20T12:22:00Z</dcterms:created>
  <dcterms:modified xsi:type="dcterms:W3CDTF">2017-11-07T16:58:04Z</dcterms:modified>
</cp:coreProperties>
</file>