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58238" autoAdjust="0"/>
  </p:normalViewPr>
  <p:slideViewPr>
    <p:cSldViewPr>
      <p:cViewPr>
        <p:scale>
          <a:sx n="100" d="100"/>
          <a:sy n="100" d="100"/>
        </p:scale>
        <p:origin x="-792" y="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80C34-D833-4F54-8722-C1694597270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198EDF-933F-47CB-83D7-163B804ADF79}">
      <dgm:prSet/>
      <dgm:spPr/>
      <dgm:t>
        <a:bodyPr/>
        <a:lstStyle/>
        <a:p>
          <a:pPr rtl="0"/>
          <a:r>
            <a:rPr lang="pt-BR" dirty="0" smtClean="0"/>
            <a:t>Um Product Owner solicita trabalho de um problema complexo para o Product Backlog</a:t>
          </a:r>
          <a:endParaRPr lang="pt-BR" dirty="0"/>
        </a:p>
      </dgm:t>
    </dgm:pt>
    <dgm:pt modelId="{F5D6BC4F-AC96-4D3F-8D49-6467BC48F2ED}" type="parTrans" cxnId="{1F02E80C-32D1-4DB8-8F78-75DFB3DD429E}">
      <dgm:prSet/>
      <dgm:spPr/>
      <dgm:t>
        <a:bodyPr/>
        <a:lstStyle/>
        <a:p>
          <a:endParaRPr lang="pt-BR"/>
        </a:p>
      </dgm:t>
    </dgm:pt>
    <dgm:pt modelId="{7010EE2F-3C39-47F9-B1E6-DD66EC6D8237}" type="sibTrans" cxnId="{1F02E80C-32D1-4DB8-8F78-75DFB3DD429E}">
      <dgm:prSet/>
      <dgm:spPr/>
      <dgm:t>
        <a:bodyPr/>
        <a:lstStyle/>
        <a:p>
          <a:endParaRPr lang="pt-BR"/>
        </a:p>
      </dgm:t>
    </dgm:pt>
    <dgm:pt modelId="{E6B1E515-13DD-4412-BDCF-F4C969C4E818}">
      <dgm:prSet/>
      <dgm:spPr/>
      <dgm:t>
        <a:bodyPr/>
        <a:lstStyle/>
        <a:p>
          <a:pPr rtl="0"/>
          <a:r>
            <a:rPr lang="pt-BR" dirty="0" smtClean="0"/>
            <a:t>O Time transforma a lista de atividades em uma etapa que agrega valor durante uma Sprint</a:t>
          </a:r>
          <a:endParaRPr lang="pt-BR" dirty="0"/>
        </a:p>
      </dgm:t>
    </dgm:pt>
    <dgm:pt modelId="{F93A4E5F-B1A6-4B61-94DA-8F1E00717231}" type="parTrans" cxnId="{6BAEE08E-D0EE-41EA-887B-0BE772DAD36D}">
      <dgm:prSet/>
      <dgm:spPr/>
      <dgm:t>
        <a:bodyPr/>
        <a:lstStyle/>
        <a:p>
          <a:endParaRPr lang="pt-BR"/>
        </a:p>
      </dgm:t>
    </dgm:pt>
    <dgm:pt modelId="{0E349F83-780D-4559-9B92-2E6E48FA52C2}" type="sibTrans" cxnId="{6BAEE08E-D0EE-41EA-887B-0BE772DAD36D}">
      <dgm:prSet/>
      <dgm:spPr/>
      <dgm:t>
        <a:bodyPr/>
        <a:lstStyle/>
        <a:p>
          <a:endParaRPr lang="pt-BR"/>
        </a:p>
      </dgm:t>
    </dgm:pt>
    <dgm:pt modelId="{3F56E60C-8825-4B77-A64F-8C284127892D}">
      <dgm:prSet/>
      <dgm:spPr/>
      <dgm:t>
        <a:bodyPr/>
        <a:lstStyle/>
        <a:p>
          <a:pPr rtl="0"/>
          <a:r>
            <a:rPr lang="pt-BR" dirty="0" smtClean="0"/>
            <a:t>O Time e os stakeholders inspecionam resultados e fazem ajustes para o próximo Sprint</a:t>
          </a:r>
          <a:endParaRPr lang="pt-BR" dirty="0"/>
        </a:p>
      </dgm:t>
    </dgm:pt>
    <dgm:pt modelId="{C1707EAA-402C-4AF5-B37E-47DBEFA09BA4}" type="parTrans" cxnId="{2F8A737B-C944-405A-A915-21D0AE603991}">
      <dgm:prSet/>
      <dgm:spPr/>
      <dgm:t>
        <a:bodyPr/>
        <a:lstStyle/>
        <a:p>
          <a:endParaRPr lang="pt-BR"/>
        </a:p>
      </dgm:t>
    </dgm:pt>
    <dgm:pt modelId="{91367C0F-D961-4D49-BB26-BA27B9D895E0}" type="sibTrans" cxnId="{2F8A737B-C944-405A-A915-21D0AE603991}">
      <dgm:prSet/>
      <dgm:spPr/>
      <dgm:t>
        <a:bodyPr/>
        <a:lstStyle/>
        <a:p>
          <a:endParaRPr lang="pt-BR"/>
        </a:p>
      </dgm:t>
    </dgm:pt>
    <dgm:pt modelId="{E9F9384F-E0B0-4092-9EA0-13EA72A2C5FA}">
      <dgm:prSet/>
      <dgm:spPr/>
      <dgm:t>
        <a:bodyPr/>
        <a:lstStyle/>
        <a:p>
          <a:pPr rtl="0"/>
          <a:r>
            <a:rPr lang="pt-BR" dirty="0" smtClean="0"/>
            <a:t>O fluxo é repetido até o término do produto</a:t>
          </a:r>
          <a:endParaRPr lang="pt-BR" dirty="0"/>
        </a:p>
      </dgm:t>
    </dgm:pt>
    <dgm:pt modelId="{8BAAF48A-DBB3-4460-A574-763C515A2CC3}" type="parTrans" cxnId="{4A7B0483-EF26-4E96-AFE3-3A0E829EC09F}">
      <dgm:prSet/>
      <dgm:spPr/>
      <dgm:t>
        <a:bodyPr/>
        <a:lstStyle/>
        <a:p>
          <a:endParaRPr lang="pt-BR"/>
        </a:p>
      </dgm:t>
    </dgm:pt>
    <dgm:pt modelId="{2162B2E2-CA6F-493F-8F07-91B86705EC29}" type="sibTrans" cxnId="{4A7B0483-EF26-4E96-AFE3-3A0E829EC09F}">
      <dgm:prSet/>
      <dgm:spPr/>
      <dgm:t>
        <a:bodyPr/>
        <a:lstStyle/>
        <a:p>
          <a:endParaRPr lang="pt-BR"/>
        </a:p>
      </dgm:t>
    </dgm:pt>
    <dgm:pt modelId="{19DEBBCE-5850-413D-9E96-8EE13920D5E3}">
      <dgm:prSet/>
      <dgm:spPr/>
      <dgm:t>
        <a:bodyPr/>
        <a:lstStyle/>
        <a:p>
          <a:pPr rtl="0"/>
          <a:r>
            <a:rPr lang="pt-BR" dirty="0" smtClean="0"/>
            <a:t>Scrum Master para promove o ambiente Scrum</a:t>
          </a:r>
          <a:endParaRPr lang="pt-BR" dirty="0"/>
        </a:p>
      </dgm:t>
    </dgm:pt>
    <dgm:pt modelId="{D98EE43A-5667-4EF6-A273-FCE73A3DA21B}" type="parTrans" cxnId="{6D1E9FD5-C9F0-47C9-B39D-EB7E286EC35C}">
      <dgm:prSet/>
      <dgm:spPr/>
      <dgm:t>
        <a:bodyPr/>
        <a:lstStyle/>
        <a:p>
          <a:endParaRPr lang="pt-BR"/>
        </a:p>
      </dgm:t>
    </dgm:pt>
    <dgm:pt modelId="{730327C0-B771-402B-A3FD-048AD120C901}" type="sibTrans" cxnId="{6D1E9FD5-C9F0-47C9-B39D-EB7E286EC35C}">
      <dgm:prSet/>
      <dgm:spPr/>
      <dgm:t>
        <a:bodyPr/>
        <a:lstStyle/>
        <a:p>
          <a:endParaRPr lang="pt-BR"/>
        </a:p>
      </dgm:t>
    </dgm:pt>
    <dgm:pt modelId="{AB2FEFF0-B629-40B8-A1F4-B7C9B294D76B}">
      <dgm:prSet/>
      <dgm:spPr/>
      <dgm:t>
        <a:bodyPr/>
        <a:lstStyle/>
        <a:p>
          <a:pPr rtl="0"/>
          <a:endParaRPr lang="pt-BR" dirty="0"/>
        </a:p>
      </dgm:t>
    </dgm:pt>
    <dgm:pt modelId="{DA629C18-5DBE-4B2E-A6B3-E4325790F68A}" type="sibTrans" cxnId="{C23F5962-B9F6-4133-97CA-C23031895D0C}">
      <dgm:prSet/>
      <dgm:spPr/>
      <dgm:t>
        <a:bodyPr/>
        <a:lstStyle/>
        <a:p>
          <a:endParaRPr lang="pt-BR"/>
        </a:p>
      </dgm:t>
    </dgm:pt>
    <dgm:pt modelId="{3601B665-4F52-425D-8E72-92E0889DA4BE}" type="parTrans" cxnId="{C23F5962-B9F6-4133-97CA-C23031895D0C}">
      <dgm:prSet/>
      <dgm:spPr/>
      <dgm:t>
        <a:bodyPr/>
        <a:lstStyle/>
        <a:p>
          <a:endParaRPr lang="pt-BR"/>
        </a:p>
      </dgm:t>
    </dgm:pt>
    <dgm:pt modelId="{21D2AC7E-D1D2-469C-AB53-55FEDCF3ADFB}">
      <dgm:prSet/>
      <dgm:spPr/>
      <dgm:t>
        <a:bodyPr/>
        <a:lstStyle/>
        <a:p>
          <a:pPr rtl="0"/>
          <a:endParaRPr lang="pt-BR" dirty="0"/>
        </a:p>
      </dgm:t>
    </dgm:pt>
    <dgm:pt modelId="{7C9C2801-DFC4-4712-B0F6-873ABBC20F6A}" type="parTrans" cxnId="{E1BCFB11-D9DF-408B-A20D-D07BE4284CC4}">
      <dgm:prSet/>
      <dgm:spPr/>
      <dgm:t>
        <a:bodyPr/>
        <a:lstStyle/>
        <a:p>
          <a:endParaRPr lang="pt-BR"/>
        </a:p>
      </dgm:t>
    </dgm:pt>
    <dgm:pt modelId="{818A83E4-A3AC-47A8-81C2-1F1AEE1D5752}" type="sibTrans" cxnId="{E1BCFB11-D9DF-408B-A20D-D07BE4284CC4}">
      <dgm:prSet/>
      <dgm:spPr/>
      <dgm:t>
        <a:bodyPr/>
        <a:lstStyle/>
        <a:p>
          <a:endParaRPr lang="pt-BR"/>
        </a:p>
      </dgm:t>
    </dgm:pt>
    <dgm:pt modelId="{92965A41-C2A1-497D-BC5E-B2605931A62B}">
      <dgm:prSet/>
      <dgm:spPr/>
      <dgm:t>
        <a:bodyPr/>
        <a:lstStyle/>
        <a:p>
          <a:pPr rtl="0"/>
          <a:endParaRPr lang="pt-BR" dirty="0"/>
        </a:p>
      </dgm:t>
    </dgm:pt>
    <dgm:pt modelId="{829399D2-88F0-454D-8992-D8E3BC263D20}" type="parTrans" cxnId="{52E0A18B-CF0D-45E4-BBE9-8B35EE084BA0}">
      <dgm:prSet/>
      <dgm:spPr/>
      <dgm:t>
        <a:bodyPr/>
        <a:lstStyle/>
        <a:p>
          <a:endParaRPr lang="pt-BR"/>
        </a:p>
      </dgm:t>
    </dgm:pt>
    <dgm:pt modelId="{F5711DBC-9685-45AF-AD19-2E9C33BE634D}" type="sibTrans" cxnId="{52E0A18B-CF0D-45E4-BBE9-8B35EE084BA0}">
      <dgm:prSet/>
      <dgm:spPr/>
      <dgm:t>
        <a:bodyPr/>
        <a:lstStyle/>
        <a:p>
          <a:endParaRPr lang="pt-BR"/>
        </a:p>
      </dgm:t>
    </dgm:pt>
    <dgm:pt modelId="{81AA87BE-9C26-45CF-B65A-C834D35BB120}">
      <dgm:prSet/>
      <dgm:spPr/>
      <dgm:t>
        <a:bodyPr/>
        <a:lstStyle/>
        <a:p>
          <a:pPr rtl="0"/>
          <a:endParaRPr lang="pt-BR" dirty="0"/>
        </a:p>
      </dgm:t>
    </dgm:pt>
    <dgm:pt modelId="{A84F7BFC-889B-4AFF-BA43-8467EB1B0F91}" type="parTrans" cxnId="{81FEF915-FB19-411A-983B-EBF6E552AAAD}">
      <dgm:prSet/>
      <dgm:spPr/>
      <dgm:t>
        <a:bodyPr/>
        <a:lstStyle/>
        <a:p>
          <a:endParaRPr lang="pt-BR"/>
        </a:p>
      </dgm:t>
    </dgm:pt>
    <dgm:pt modelId="{12371862-66E5-4C4B-86EC-B1118B1D6F2C}" type="sibTrans" cxnId="{81FEF915-FB19-411A-983B-EBF6E552AAAD}">
      <dgm:prSet/>
      <dgm:spPr/>
      <dgm:t>
        <a:bodyPr/>
        <a:lstStyle/>
        <a:p>
          <a:endParaRPr lang="pt-BR"/>
        </a:p>
      </dgm:t>
    </dgm:pt>
    <dgm:pt modelId="{BD1F061A-EB9A-415D-8951-2EA37B7BBD14}">
      <dgm:prSet/>
      <dgm:spPr/>
      <dgm:t>
        <a:bodyPr/>
        <a:lstStyle/>
        <a:p>
          <a:pPr rtl="0"/>
          <a:endParaRPr lang="pt-BR" dirty="0"/>
        </a:p>
      </dgm:t>
    </dgm:pt>
    <dgm:pt modelId="{194BBC51-F0B4-4ED7-BC68-EC8591CD6EEF}" type="parTrans" cxnId="{B0A6FFE9-38AA-4F4E-9D78-0F944E865002}">
      <dgm:prSet/>
      <dgm:spPr/>
      <dgm:t>
        <a:bodyPr/>
        <a:lstStyle/>
        <a:p>
          <a:endParaRPr lang="pt-BR"/>
        </a:p>
      </dgm:t>
    </dgm:pt>
    <dgm:pt modelId="{EFF9DD70-6660-447C-995A-BCD63429D3BC}" type="sibTrans" cxnId="{B0A6FFE9-38AA-4F4E-9D78-0F944E865002}">
      <dgm:prSet/>
      <dgm:spPr/>
      <dgm:t>
        <a:bodyPr/>
        <a:lstStyle/>
        <a:p>
          <a:endParaRPr lang="pt-BR"/>
        </a:p>
      </dgm:t>
    </dgm:pt>
    <dgm:pt modelId="{ECEE4DA3-3CEE-4C5F-A470-3E443F43FA76}" type="pres">
      <dgm:prSet presAssocID="{20780C34-D833-4F54-8722-C1694597270C}" presName="linearFlow" presStyleCnt="0">
        <dgm:presLayoutVars>
          <dgm:dir/>
          <dgm:animLvl val="lvl"/>
          <dgm:resizeHandles val="exact"/>
        </dgm:presLayoutVars>
      </dgm:prSet>
      <dgm:spPr/>
    </dgm:pt>
    <dgm:pt modelId="{6D1D38C0-3C6D-4C2C-93C3-D0E22D5B3991}" type="pres">
      <dgm:prSet presAssocID="{AB2FEFF0-B629-40B8-A1F4-B7C9B294D76B}" presName="composite" presStyleCnt="0"/>
      <dgm:spPr/>
    </dgm:pt>
    <dgm:pt modelId="{0CDAD161-D57C-471C-9D3E-6515A53F3CAF}" type="pres">
      <dgm:prSet presAssocID="{AB2FEFF0-B629-40B8-A1F4-B7C9B294D76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6E1813-1460-4E92-A2EC-95AF4097FA24}" type="pres">
      <dgm:prSet presAssocID="{AB2FEFF0-B629-40B8-A1F4-B7C9B294D76B}" presName="descendantText" presStyleLbl="alignAcc1" presStyleIdx="0" presStyleCnt="5">
        <dgm:presLayoutVars>
          <dgm:bulletEnabled val="1"/>
        </dgm:presLayoutVars>
      </dgm:prSet>
      <dgm:spPr/>
    </dgm:pt>
    <dgm:pt modelId="{18076B17-FCD4-4471-A580-CB6895EE3B16}" type="pres">
      <dgm:prSet presAssocID="{DA629C18-5DBE-4B2E-A6B3-E4325790F68A}" presName="sp" presStyleCnt="0"/>
      <dgm:spPr/>
    </dgm:pt>
    <dgm:pt modelId="{A0E012D9-B601-4932-87B6-71C05AC4F40A}" type="pres">
      <dgm:prSet presAssocID="{21D2AC7E-D1D2-469C-AB53-55FEDCF3ADFB}" presName="composite" presStyleCnt="0"/>
      <dgm:spPr/>
    </dgm:pt>
    <dgm:pt modelId="{5383F2E1-DE76-4C2B-8FCE-6219C9316ED0}" type="pres">
      <dgm:prSet presAssocID="{21D2AC7E-D1D2-469C-AB53-55FEDCF3ADF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55AA679-02D6-4EB0-A8D6-4E9D1EC07969}" type="pres">
      <dgm:prSet presAssocID="{21D2AC7E-D1D2-469C-AB53-55FEDCF3ADFB}" presName="descendantText" presStyleLbl="alignAcc1" presStyleIdx="1" presStyleCnt="5">
        <dgm:presLayoutVars>
          <dgm:bulletEnabled val="1"/>
        </dgm:presLayoutVars>
      </dgm:prSet>
      <dgm:spPr/>
    </dgm:pt>
    <dgm:pt modelId="{5A0542D5-A73E-4F2F-9930-7749B84A29DD}" type="pres">
      <dgm:prSet presAssocID="{818A83E4-A3AC-47A8-81C2-1F1AEE1D5752}" presName="sp" presStyleCnt="0"/>
      <dgm:spPr/>
    </dgm:pt>
    <dgm:pt modelId="{37BD7681-CEE3-4C63-A803-F23D00C28A58}" type="pres">
      <dgm:prSet presAssocID="{92965A41-C2A1-497D-BC5E-B2605931A62B}" presName="composite" presStyleCnt="0"/>
      <dgm:spPr/>
    </dgm:pt>
    <dgm:pt modelId="{71C1847A-4270-4F1A-B62D-4B85E062F9BC}" type="pres">
      <dgm:prSet presAssocID="{92965A41-C2A1-497D-BC5E-B2605931A62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A2BE00E-3980-4DF8-861F-350C537C85C7}" type="pres">
      <dgm:prSet presAssocID="{92965A41-C2A1-497D-BC5E-B2605931A62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AB2A8-739A-481C-8AA2-C39316AE1190}" type="pres">
      <dgm:prSet presAssocID="{F5711DBC-9685-45AF-AD19-2E9C33BE634D}" presName="sp" presStyleCnt="0"/>
      <dgm:spPr/>
    </dgm:pt>
    <dgm:pt modelId="{14D92902-0CA4-4FD5-A2D2-7BCA7FD069E5}" type="pres">
      <dgm:prSet presAssocID="{81AA87BE-9C26-45CF-B65A-C834D35BB120}" presName="composite" presStyleCnt="0"/>
      <dgm:spPr/>
    </dgm:pt>
    <dgm:pt modelId="{3E209A1D-368C-400C-A933-D529C337EA92}" type="pres">
      <dgm:prSet presAssocID="{81AA87BE-9C26-45CF-B65A-C834D35BB12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D85D1FD-7A6A-4428-AF4B-F6D0A52D11D2}" type="pres">
      <dgm:prSet presAssocID="{81AA87BE-9C26-45CF-B65A-C834D35BB12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CB7C01-00AE-46CD-ACB5-4A839660E12B}" type="pres">
      <dgm:prSet presAssocID="{12371862-66E5-4C4B-86EC-B1118B1D6F2C}" presName="sp" presStyleCnt="0"/>
      <dgm:spPr/>
    </dgm:pt>
    <dgm:pt modelId="{4FCDD1CD-3059-4EA1-A0DF-9085B6AE3877}" type="pres">
      <dgm:prSet presAssocID="{BD1F061A-EB9A-415D-8951-2EA37B7BBD14}" presName="composite" presStyleCnt="0"/>
      <dgm:spPr/>
    </dgm:pt>
    <dgm:pt modelId="{E94F0902-A983-4426-A680-1A3B69DBC46E}" type="pres">
      <dgm:prSet presAssocID="{BD1F061A-EB9A-415D-8951-2EA37B7BBD1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73DC502-27C1-47BC-966E-6C566568053B}" type="pres">
      <dgm:prSet presAssocID="{BD1F061A-EB9A-415D-8951-2EA37B7BBD1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2E0A18B-CF0D-45E4-BBE9-8B35EE084BA0}" srcId="{20780C34-D833-4F54-8722-C1694597270C}" destId="{92965A41-C2A1-497D-BC5E-B2605931A62B}" srcOrd="2" destOrd="0" parTransId="{829399D2-88F0-454D-8992-D8E3BC263D20}" sibTransId="{F5711DBC-9685-45AF-AD19-2E9C33BE634D}"/>
    <dgm:cxn modelId="{4A7B0483-EF26-4E96-AFE3-3A0E829EC09F}" srcId="{BD1F061A-EB9A-415D-8951-2EA37B7BBD14}" destId="{E9F9384F-E0B0-4092-9EA0-13EA72A2C5FA}" srcOrd="0" destOrd="0" parTransId="{8BAAF48A-DBB3-4460-A574-763C515A2CC3}" sibTransId="{2162B2E2-CA6F-493F-8F07-91B86705EC29}"/>
    <dgm:cxn modelId="{81FEF915-FB19-411A-983B-EBF6E552AAAD}" srcId="{20780C34-D833-4F54-8722-C1694597270C}" destId="{81AA87BE-9C26-45CF-B65A-C834D35BB120}" srcOrd="3" destOrd="0" parTransId="{A84F7BFC-889B-4AFF-BA43-8467EB1B0F91}" sibTransId="{12371862-66E5-4C4B-86EC-B1118B1D6F2C}"/>
    <dgm:cxn modelId="{AC34EB4C-2058-4CC9-A087-FECA2C12EA67}" type="presOf" srcId="{3F56E60C-8825-4B77-A64F-8C284127892D}" destId="{3D85D1FD-7A6A-4428-AF4B-F6D0A52D11D2}" srcOrd="0" destOrd="0" presId="urn:microsoft.com/office/officeart/2005/8/layout/chevron2"/>
    <dgm:cxn modelId="{6BAEE08E-D0EE-41EA-887B-0BE772DAD36D}" srcId="{92965A41-C2A1-497D-BC5E-B2605931A62B}" destId="{E6B1E515-13DD-4412-BDCF-F4C969C4E818}" srcOrd="0" destOrd="0" parTransId="{F93A4E5F-B1A6-4B61-94DA-8F1E00717231}" sibTransId="{0E349F83-780D-4559-9B92-2E6E48FA52C2}"/>
    <dgm:cxn modelId="{459A305A-7C37-4520-9E69-7F1525C5BFFA}" type="presOf" srcId="{21D2AC7E-D1D2-469C-AB53-55FEDCF3ADFB}" destId="{5383F2E1-DE76-4C2B-8FCE-6219C9316ED0}" srcOrd="0" destOrd="0" presId="urn:microsoft.com/office/officeart/2005/8/layout/chevron2"/>
    <dgm:cxn modelId="{B0A6FFE9-38AA-4F4E-9D78-0F944E865002}" srcId="{20780C34-D833-4F54-8722-C1694597270C}" destId="{BD1F061A-EB9A-415D-8951-2EA37B7BBD14}" srcOrd="4" destOrd="0" parTransId="{194BBC51-F0B4-4ED7-BC68-EC8591CD6EEF}" sibTransId="{EFF9DD70-6660-447C-995A-BCD63429D3BC}"/>
    <dgm:cxn modelId="{C23F5962-B9F6-4133-97CA-C23031895D0C}" srcId="{20780C34-D833-4F54-8722-C1694597270C}" destId="{AB2FEFF0-B629-40B8-A1F4-B7C9B294D76B}" srcOrd="0" destOrd="0" parTransId="{3601B665-4F52-425D-8E72-92E0889DA4BE}" sibTransId="{DA629C18-5DBE-4B2E-A6B3-E4325790F68A}"/>
    <dgm:cxn modelId="{E1DD724C-4A44-4541-936A-15EC8CF04CA6}" type="presOf" srcId="{19DEBBCE-5850-413D-9E96-8EE13920D5E3}" destId="{0D6E1813-1460-4E92-A2EC-95AF4097FA24}" srcOrd="0" destOrd="0" presId="urn:microsoft.com/office/officeart/2005/8/layout/chevron2"/>
    <dgm:cxn modelId="{26BD7134-C37D-4785-AE89-C3686F59EF08}" type="presOf" srcId="{BC198EDF-933F-47CB-83D7-163B804ADF79}" destId="{155AA679-02D6-4EB0-A8D6-4E9D1EC07969}" srcOrd="0" destOrd="0" presId="urn:microsoft.com/office/officeart/2005/8/layout/chevron2"/>
    <dgm:cxn modelId="{20359EB3-4320-473F-A450-37160F0E02D7}" type="presOf" srcId="{BD1F061A-EB9A-415D-8951-2EA37B7BBD14}" destId="{E94F0902-A983-4426-A680-1A3B69DBC46E}" srcOrd="0" destOrd="0" presId="urn:microsoft.com/office/officeart/2005/8/layout/chevron2"/>
    <dgm:cxn modelId="{6D1E9FD5-C9F0-47C9-B39D-EB7E286EC35C}" srcId="{AB2FEFF0-B629-40B8-A1F4-B7C9B294D76B}" destId="{19DEBBCE-5850-413D-9E96-8EE13920D5E3}" srcOrd="0" destOrd="0" parTransId="{D98EE43A-5667-4EF6-A273-FCE73A3DA21B}" sibTransId="{730327C0-B771-402B-A3FD-048AD120C901}"/>
    <dgm:cxn modelId="{BA361D37-6FEB-4981-9FBF-F747E359F323}" type="presOf" srcId="{20780C34-D833-4F54-8722-C1694597270C}" destId="{ECEE4DA3-3CEE-4C5F-A470-3E443F43FA76}" srcOrd="0" destOrd="0" presId="urn:microsoft.com/office/officeart/2005/8/layout/chevron2"/>
    <dgm:cxn modelId="{524BD1C5-B446-4C7F-9BA3-8F5601D044C6}" type="presOf" srcId="{AB2FEFF0-B629-40B8-A1F4-B7C9B294D76B}" destId="{0CDAD161-D57C-471C-9D3E-6515A53F3CAF}" srcOrd="0" destOrd="0" presId="urn:microsoft.com/office/officeart/2005/8/layout/chevron2"/>
    <dgm:cxn modelId="{4DFA548D-11A5-4C13-8D8A-8055047A8D8C}" type="presOf" srcId="{81AA87BE-9C26-45CF-B65A-C834D35BB120}" destId="{3E209A1D-368C-400C-A933-D529C337EA92}" srcOrd="0" destOrd="0" presId="urn:microsoft.com/office/officeart/2005/8/layout/chevron2"/>
    <dgm:cxn modelId="{D254BBB1-E36E-4DBA-8297-48E83C8244E9}" type="presOf" srcId="{E9F9384F-E0B0-4092-9EA0-13EA72A2C5FA}" destId="{D73DC502-27C1-47BC-966E-6C566568053B}" srcOrd="0" destOrd="0" presId="urn:microsoft.com/office/officeart/2005/8/layout/chevron2"/>
    <dgm:cxn modelId="{1F02E80C-32D1-4DB8-8F78-75DFB3DD429E}" srcId="{21D2AC7E-D1D2-469C-AB53-55FEDCF3ADFB}" destId="{BC198EDF-933F-47CB-83D7-163B804ADF79}" srcOrd="0" destOrd="0" parTransId="{F5D6BC4F-AC96-4D3F-8D49-6467BC48F2ED}" sibTransId="{7010EE2F-3C39-47F9-B1E6-DD66EC6D8237}"/>
    <dgm:cxn modelId="{8D76F22A-D145-436D-9AC6-C9262955441A}" type="presOf" srcId="{92965A41-C2A1-497D-BC5E-B2605931A62B}" destId="{71C1847A-4270-4F1A-B62D-4B85E062F9BC}" srcOrd="0" destOrd="0" presId="urn:microsoft.com/office/officeart/2005/8/layout/chevron2"/>
    <dgm:cxn modelId="{DA22F3BE-A9A6-4BB4-B46B-DA888A490683}" type="presOf" srcId="{E6B1E515-13DD-4412-BDCF-F4C969C4E818}" destId="{DA2BE00E-3980-4DF8-861F-350C537C85C7}" srcOrd="0" destOrd="0" presId="urn:microsoft.com/office/officeart/2005/8/layout/chevron2"/>
    <dgm:cxn modelId="{E1BCFB11-D9DF-408B-A20D-D07BE4284CC4}" srcId="{20780C34-D833-4F54-8722-C1694597270C}" destId="{21D2AC7E-D1D2-469C-AB53-55FEDCF3ADFB}" srcOrd="1" destOrd="0" parTransId="{7C9C2801-DFC4-4712-B0F6-873ABBC20F6A}" sibTransId="{818A83E4-A3AC-47A8-81C2-1F1AEE1D5752}"/>
    <dgm:cxn modelId="{2F8A737B-C944-405A-A915-21D0AE603991}" srcId="{81AA87BE-9C26-45CF-B65A-C834D35BB120}" destId="{3F56E60C-8825-4B77-A64F-8C284127892D}" srcOrd="0" destOrd="0" parTransId="{C1707EAA-402C-4AF5-B37E-47DBEFA09BA4}" sibTransId="{91367C0F-D961-4D49-BB26-BA27B9D895E0}"/>
    <dgm:cxn modelId="{F2D97FDC-296B-4DCE-AE4C-E50F3B95D5FA}" type="presParOf" srcId="{ECEE4DA3-3CEE-4C5F-A470-3E443F43FA76}" destId="{6D1D38C0-3C6D-4C2C-93C3-D0E22D5B3991}" srcOrd="0" destOrd="0" presId="urn:microsoft.com/office/officeart/2005/8/layout/chevron2"/>
    <dgm:cxn modelId="{CC084B06-2211-4DB3-9987-0F69D83FDB70}" type="presParOf" srcId="{6D1D38C0-3C6D-4C2C-93C3-D0E22D5B3991}" destId="{0CDAD161-D57C-471C-9D3E-6515A53F3CAF}" srcOrd="0" destOrd="0" presId="urn:microsoft.com/office/officeart/2005/8/layout/chevron2"/>
    <dgm:cxn modelId="{9B5C9287-D95D-4717-831E-F9C816888705}" type="presParOf" srcId="{6D1D38C0-3C6D-4C2C-93C3-D0E22D5B3991}" destId="{0D6E1813-1460-4E92-A2EC-95AF4097FA24}" srcOrd="1" destOrd="0" presId="urn:microsoft.com/office/officeart/2005/8/layout/chevron2"/>
    <dgm:cxn modelId="{8BC2AE1F-0746-44A4-8D6C-009609A38039}" type="presParOf" srcId="{ECEE4DA3-3CEE-4C5F-A470-3E443F43FA76}" destId="{18076B17-FCD4-4471-A580-CB6895EE3B16}" srcOrd="1" destOrd="0" presId="urn:microsoft.com/office/officeart/2005/8/layout/chevron2"/>
    <dgm:cxn modelId="{A1158140-50AC-41BF-B49F-9CC8D95F8D34}" type="presParOf" srcId="{ECEE4DA3-3CEE-4C5F-A470-3E443F43FA76}" destId="{A0E012D9-B601-4932-87B6-71C05AC4F40A}" srcOrd="2" destOrd="0" presId="urn:microsoft.com/office/officeart/2005/8/layout/chevron2"/>
    <dgm:cxn modelId="{31411357-F220-4F87-9BB0-344A0A61A840}" type="presParOf" srcId="{A0E012D9-B601-4932-87B6-71C05AC4F40A}" destId="{5383F2E1-DE76-4C2B-8FCE-6219C9316ED0}" srcOrd="0" destOrd="0" presId="urn:microsoft.com/office/officeart/2005/8/layout/chevron2"/>
    <dgm:cxn modelId="{39AED78D-6466-4C5D-B092-0B5AD67B1162}" type="presParOf" srcId="{A0E012D9-B601-4932-87B6-71C05AC4F40A}" destId="{155AA679-02D6-4EB0-A8D6-4E9D1EC07969}" srcOrd="1" destOrd="0" presId="urn:microsoft.com/office/officeart/2005/8/layout/chevron2"/>
    <dgm:cxn modelId="{660D4261-BF55-46A1-82A5-2A080AF6EFD0}" type="presParOf" srcId="{ECEE4DA3-3CEE-4C5F-A470-3E443F43FA76}" destId="{5A0542D5-A73E-4F2F-9930-7749B84A29DD}" srcOrd="3" destOrd="0" presId="urn:microsoft.com/office/officeart/2005/8/layout/chevron2"/>
    <dgm:cxn modelId="{4CF02E26-DEEE-46F7-9AE9-0959669000FD}" type="presParOf" srcId="{ECEE4DA3-3CEE-4C5F-A470-3E443F43FA76}" destId="{37BD7681-CEE3-4C63-A803-F23D00C28A58}" srcOrd="4" destOrd="0" presId="urn:microsoft.com/office/officeart/2005/8/layout/chevron2"/>
    <dgm:cxn modelId="{993E35E1-8127-460A-8EFC-40662288DCE7}" type="presParOf" srcId="{37BD7681-CEE3-4C63-A803-F23D00C28A58}" destId="{71C1847A-4270-4F1A-B62D-4B85E062F9BC}" srcOrd="0" destOrd="0" presId="urn:microsoft.com/office/officeart/2005/8/layout/chevron2"/>
    <dgm:cxn modelId="{9707E282-B88C-4438-86AE-3110818DCFBE}" type="presParOf" srcId="{37BD7681-CEE3-4C63-A803-F23D00C28A58}" destId="{DA2BE00E-3980-4DF8-861F-350C537C85C7}" srcOrd="1" destOrd="0" presId="urn:microsoft.com/office/officeart/2005/8/layout/chevron2"/>
    <dgm:cxn modelId="{114D1053-4E76-4F49-AC93-3915BD4ED606}" type="presParOf" srcId="{ECEE4DA3-3CEE-4C5F-A470-3E443F43FA76}" destId="{1B5AB2A8-739A-481C-8AA2-C39316AE1190}" srcOrd="5" destOrd="0" presId="urn:microsoft.com/office/officeart/2005/8/layout/chevron2"/>
    <dgm:cxn modelId="{DEEA7274-E5DB-4C67-AFFC-1D809AC9F432}" type="presParOf" srcId="{ECEE4DA3-3CEE-4C5F-A470-3E443F43FA76}" destId="{14D92902-0CA4-4FD5-A2D2-7BCA7FD069E5}" srcOrd="6" destOrd="0" presId="urn:microsoft.com/office/officeart/2005/8/layout/chevron2"/>
    <dgm:cxn modelId="{5CC91A2C-A869-47E4-AD63-51BF8104FDA6}" type="presParOf" srcId="{14D92902-0CA4-4FD5-A2D2-7BCA7FD069E5}" destId="{3E209A1D-368C-400C-A933-D529C337EA92}" srcOrd="0" destOrd="0" presId="urn:microsoft.com/office/officeart/2005/8/layout/chevron2"/>
    <dgm:cxn modelId="{CCDC9D54-1433-4ED1-8348-03015E5BF117}" type="presParOf" srcId="{14D92902-0CA4-4FD5-A2D2-7BCA7FD069E5}" destId="{3D85D1FD-7A6A-4428-AF4B-F6D0A52D11D2}" srcOrd="1" destOrd="0" presId="urn:microsoft.com/office/officeart/2005/8/layout/chevron2"/>
    <dgm:cxn modelId="{8EA67C9D-4C2F-4E61-878C-1D9358C983BC}" type="presParOf" srcId="{ECEE4DA3-3CEE-4C5F-A470-3E443F43FA76}" destId="{40CB7C01-00AE-46CD-ACB5-4A839660E12B}" srcOrd="7" destOrd="0" presId="urn:microsoft.com/office/officeart/2005/8/layout/chevron2"/>
    <dgm:cxn modelId="{1132F6E5-5C05-4EA0-9E90-5E88B4B0E66D}" type="presParOf" srcId="{ECEE4DA3-3CEE-4C5F-A470-3E443F43FA76}" destId="{4FCDD1CD-3059-4EA1-A0DF-9085B6AE3877}" srcOrd="8" destOrd="0" presId="urn:microsoft.com/office/officeart/2005/8/layout/chevron2"/>
    <dgm:cxn modelId="{7E3E364C-01EF-4BA0-BB88-43593194AA81}" type="presParOf" srcId="{4FCDD1CD-3059-4EA1-A0DF-9085B6AE3877}" destId="{E94F0902-A983-4426-A680-1A3B69DBC46E}" srcOrd="0" destOrd="0" presId="urn:microsoft.com/office/officeart/2005/8/layout/chevron2"/>
    <dgm:cxn modelId="{276AE9D5-341B-4CAB-B7BE-6A71D8D68CCF}" type="presParOf" srcId="{4FCDD1CD-3059-4EA1-A0DF-9085B6AE3877}" destId="{D73DC502-27C1-47BC-966E-6C566568053B}" srcOrd="1" destOrd="0" presId="urn:microsoft.com/office/officeart/2005/8/layout/chevron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D2058D-9803-4C85-AF0C-5710AC82BB1A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BAE90D-2E98-4917-8951-5DBE1ED1F0ED}">
      <dgm:prSet/>
      <dgm:spPr/>
      <dgm:t>
        <a:bodyPr/>
        <a:lstStyle/>
        <a:p>
          <a:pPr rtl="0"/>
          <a:r>
            <a:rPr lang="pt-BR" dirty="0" smtClean="0"/>
            <a:t>1. Admitindo que ninguém é perfeito</a:t>
          </a:r>
          <a:endParaRPr lang="pt-BR" dirty="0"/>
        </a:p>
      </dgm:t>
    </dgm:pt>
    <dgm:pt modelId="{DBC3067A-521F-4E64-BC2A-516ED7B0FDF4}" type="parTrans" cxnId="{D1FFE0C8-5B46-4AAE-8935-74E756ABB863}">
      <dgm:prSet/>
      <dgm:spPr/>
      <dgm:t>
        <a:bodyPr/>
        <a:lstStyle/>
        <a:p>
          <a:endParaRPr lang="pt-BR"/>
        </a:p>
      </dgm:t>
    </dgm:pt>
    <dgm:pt modelId="{1B9C1DD0-3283-45CB-A98F-F71E48E14927}" type="sibTrans" cxnId="{D1FFE0C8-5B46-4AAE-8935-74E756ABB863}">
      <dgm:prSet/>
      <dgm:spPr/>
      <dgm:t>
        <a:bodyPr/>
        <a:lstStyle/>
        <a:p>
          <a:endParaRPr lang="pt-BR"/>
        </a:p>
      </dgm:t>
    </dgm:pt>
    <dgm:pt modelId="{7F337249-7A12-4B12-80E6-3DC1FE019D7B}">
      <dgm:prSet/>
      <dgm:spPr/>
      <dgm:t>
        <a:bodyPr/>
        <a:lstStyle/>
        <a:p>
          <a:pPr rtl="0"/>
          <a:r>
            <a:rPr lang="pt-BR" dirty="0" smtClean="0"/>
            <a:t>2. Entregando cada parte do produto*</a:t>
          </a:r>
          <a:endParaRPr lang="pt-BR" dirty="0"/>
        </a:p>
      </dgm:t>
    </dgm:pt>
    <dgm:pt modelId="{1792FB49-A3C6-4E6E-B661-0957A92CFFF0}" type="parTrans" cxnId="{423E8E29-D0A7-4049-8662-2EAF614B11A3}">
      <dgm:prSet/>
      <dgm:spPr/>
      <dgm:t>
        <a:bodyPr/>
        <a:lstStyle/>
        <a:p>
          <a:endParaRPr lang="pt-BR"/>
        </a:p>
      </dgm:t>
    </dgm:pt>
    <dgm:pt modelId="{1B5ABA43-E382-476A-982A-490D0087821A}" type="sibTrans" cxnId="{423E8E29-D0A7-4049-8662-2EAF614B11A3}">
      <dgm:prSet/>
      <dgm:spPr/>
      <dgm:t>
        <a:bodyPr/>
        <a:lstStyle/>
        <a:p>
          <a:endParaRPr lang="pt-BR"/>
        </a:p>
      </dgm:t>
    </dgm:pt>
    <dgm:pt modelId="{7EEDF294-37C7-4B11-A9A4-7794ACC61CE3}">
      <dgm:prSet/>
      <dgm:spPr/>
      <dgm:t>
        <a:bodyPr/>
        <a:lstStyle/>
        <a:p>
          <a:pPr rtl="0"/>
          <a:r>
            <a:rPr lang="pt-BR" dirty="0" smtClean="0"/>
            <a:t>3. Compartilhando todas as informações possíveis para ajudar a equipe e a organização</a:t>
          </a:r>
          <a:endParaRPr lang="pt-BR" dirty="0"/>
        </a:p>
      </dgm:t>
    </dgm:pt>
    <dgm:pt modelId="{1614ED35-C92B-4673-8B77-B73FCD7C63BE}" type="parTrans" cxnId="{C433AD7C-DD49-4878-B137-8F9D08AD423E}">
      <dgm:prSet/>
      <dgm:spPr/>
      <dgm:t>
        <a:bodyPr/>
        <a:lstStyle/>
        <a:p>
          <a:endParaRPr lang="pt-BR"/>
        </a:p>
      </dgm:t>
    </dgm:pt>
    <dgm:pt modelId="{E35EC672-9BE0-4526-88F8-9D5FF1667404}" type="sibTrans" cxnId="{C433AD7C-DD49-4878-B137-8F9D08AD423E}">
      <dgm:prSet/>
      <dgm:spPr/>
      <dgm:t>
        <a:bodyPr/>
        <a:lstStyle/>
        <a:p>
          <a:endParaRPr lang="pt-BR"/>
        </a:p>
      </dgm:t>
    </dgm:pt>
    <dgm:pt modelId="{BD749E1E-F125-45CD-BF21-2A352A9DC6F4}">
      <dgm:prSet/>
      <dgm:spPr/>
      <dgm:t>
        <a:bodyPr/>
        <a:lstStyle/>
        <a:p>
          <a:pPr rtl="0"/>
          <a:r>
            <a:rPr lang="pt-BR" dirty="0" smtClean="0"/>
            <a:t>4. Admitindo que não há requisitos perfeitos**</a:t>
          </a:r>
          <a:endParaRPr lang="pt-BR" dirty="0"/>
        </a:p>
      </dgm:t>
    </dgm:pt>
    <dgm:pt modelId="{EF306EF7-1D0A-4F09-8AB2-12FD78AD632A}" type="parTrans" cxnId="{135AEBE0-76EA-4AA8-A586-EB2C5F5BACEB}">
      <dgm:prSet/>
      <dgm:spPr/>
      <dgm:t>
        <a:bodyPr/>
        <a:lstStyle/>
        <a:p>
          <a:endParaRPr lang="pt-BR"/>
        </a:p>
      </dgm:t>
    </dgm:pt>
    <dgm:pt modelId="{36076D84-4701-43D9-8F8E-332F3B0D48F5}" type="sibTrans" cxnId="{135AEBE0-76EA-4AA8-A586-EB2C5F5BACEB}">
      <dgm:prSet/>
      <dgm:spPr/>
      <dgm:t>
        <a:bodyPr/>
        <a:lstStyle/>
        <a:p>
          <a:endParaRPr lang="pt-BR"/>
        </a:p>
      </dgm:t>
    </dgm:pt>
    <dgm:pt modelId="{8E3A564F-4F2A-4751-8EE2-160B5D4AED4B}" type="pres">
      <dgm:prSet presAssocID="{63D2058D-9803-4C85-AF0C-5710AC82BB1A}" presName="Name0" presStyleCnt="0">
        <dgm:presLayoutVars>
          <dgm:dir/>
          <dgm:resizeHandles val="exact"/>
        </dgm:presLayoutVars>
      </dgm:prSet>
      <dgm:spPr/>
    </dgm:pt>
    <dgm:pt modelId="{60E29A88-244A-4B0B-8194-5850F57DD3D5}" type="pres">
      <dgm:prSet presAssocID="{63D2058D-9803-4C85-AF0C-5710AC82BB1A}" presName="fgShape" presStyleLbl="fgShp" presStyleIdx="0" presStyleCnt="1"/>
      <dgm:spPr/>
    </dgm:pt>
    <dgm:pt modelId="{13150042-4952-421F-BA96-D18EBDB4D702}" type="pres">
      <dgm:prSet presAssocID="{63D2058D-9803-4C85-AF0C-5710AC82BB1A}" presName="linComp" presStyleCnt="0"/>
      <dgm:spPr/>
    </dgm:pt>
    <dgm:pt modelId="{E0DC0191-C34E-4893-B1DB-1C8EA22F0C24}" type="pres">
      <dgm:prSet presAssocID="{DEBAE90D-2E98-4917-8951-5DBE1ED1F0ED}" presName="compNode" presStyleCnt="0"/>
      <dgm:spPr/>
    </dgm:pt>
    <dgm:pt modelId="{64D9D839-A076-427A-AEAF-06CF488AB190}" type="pres">
      <dgm:prSet presAssocID="{DEBAE90D-2E98-4917-8951-5DBE1ED1F0ED}" presName="bkgdShape" presStyleLbl="node1" presStyleIdx="0" presStyleCnt="4"/>
      <dgm:spPr/>
      <dgm:t>
        <a:bodyPr/>
        <a:lstStyle/>
        <a:p>
          <a:endParaRPr lang="pt-BR"/>
        </a:p>
      </dgm:t>
    </dgm:pt>
    <dgm:pt modelId="{27D553F2-5A61-438C-9A38-56C3AFB3E661}" type="pres">
      <dgm:prSet presAssocID="{DEBAE90D-2E98-4917-8951-5DBE1ED1F0ED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3666F5-6210-4942-BFC0-9790A9228045}" type="pres">
      <dgm:prSet presAssocID="{DEBAE90D-2E98-4917-8951-5DBE1ED1F0ED}" presName="invisiNode" presStyleLbl="node1" presStyleIdx="0" presStyleCnt="4"/>
      <dgm:spPr/>
    </dgm:pt>
    <dgm:pt modelId="{85C38E83-9CED-4A99-AC47-00B45580FA79}" type="pres">
      <dgm:prSet presAssocID="{DEBAE90D-2E98-4917-8951-5DBE1ED1F0ED}" presName="imagNod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AE121C8-D0D8-425F-A549-EC459F8503DD}" type="pres">
      <dgm:prSet presAssocID="{1B9C1DD0-3283-45CB-A98F-F71E48E14927}" presName="sibTrans" presStyleLbl="sibTrans2D1" presStyleIdx="0" presStyleCnt="0"/>
      <dgm:spPr/>
    </dgm:pt>
    <dgm:pt modelId="{3D5BD2ED-EF92-475F-BBC2-745853922AEB}" type="pres">
      <dgm:prSet presAssocID="{7F337249-7A12-4B12-80E6-3DC1FE019D7B}" presName="compNode" presStyleCnt="0"/>
      <dgm:spPr/>
    </dgm:pt>
    <dgm:pt modelId="{0E5E4742-61C3-4249-A3BF-D94C0B7949A7}" type="pres">
      <dgm:prSet presAssocID="{7F337249-7A12-4B12-80E6-3DC1FE019D7B}" presName="bkgdShape" presStyleLbl="node1" presStyleIdx="1" presStyleCnt="4"/>
      <dgm:spPr/>
      <dgm:t>
        <a:bodyPr/>
        <a:lstStyle/>
        <a:p>
          <a:endParaRPr lang="pt-BR"/>
        </a:p>
      </dgm:t>
    </dgm:pt>
    <dgm:pt modelId="{C656C74E-C974-4AC2-A793-53BEAD667002}" type="pres">
      <dgm:prSet presAssocID="{7F337249-7A12-4B12-80E6-3DC1FE019D7B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2EB473-27D1-449B-8148-E530C3D3945C}" type="pres">
      <dgm:prSet presAssocID="{7F337249-7A12-4B12-80E6-3DC1FE019D7B}" presName="invisiNode" presStyleLbl="node1" presStyleIdx="1" presStyleCnt="4"/>
      <dgm:spPr/>
    </dgm:pt>
    <dgm:pt modelId="{6E98594F-A5AD-42CF-B3C3-0FC2092AD796}" type="pres">
      <dgm:prSet presAssocID="{7F337249-7A12-4B12-80E6-3DC1FE019D7B}" presName="imagNod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5AE7C2F-E47B-4268-AFA6-F549CCD5B34E}" type="pres">
      <dgm:prSet presAssocID="{1B5ABA43-E382-476A-982A-490D0087821A}" presName="sibTrans" presStyleLbl="sibTrans2D1" presStyleIdx="0" presStyleCnt="0"/>
      <dgm:spPr/>
    </dgm:pt>
    <dgm:pt modelId="{486B1372-AD1D-4E8C-A9EC-E44CAE12CDB7}" type="pres">
      <dgm:prSet presAssocID="{7EEDF294-37C7-4B11-A9A4-7794ACC61CE3}" presName="compNode" presStyleCnt="0"/>
      <dgm:spPr/>
    </dgm:pt>
    <dgm:pt modelId="{4FC8466C-0878-4682-89DA-5C6D7521D828}" type="pres">
      <dgm:prSet presAssocID="{7EEDF294-37C7-4B11-A9A4-7794ACC61CE3}" presName="bkgdShape" presStyleLbl="node1" presStyleIdx="2" presStyleCnt="4"/>
      <dgm:spPr/>
      <dgm:t>
        <a:bodyPr/>
        <a:lstStyle/>
        <a:p>
          <a:endParaRPr lang="pt-BR"/>
        </a:p>
      </dgm:t>
    </dgm:pt>
    <dgm:pt modelId="{3F5F4511-981E-4BFC-BA0E-34992824D26F}" type="pres">
      <dgm:prSet presAssocID="{7EEDF294-37C7-4B11-A9A4-7794ACC61CE3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0CD08B4-F12E-4098-ADC7-246824B3EDF9}" type="pres">
      <dgm:prSet presAssocID="{7EEDF294-37C7-4B11-A9A4-7794ACC61CE3}" presName="invisiNode" presStyleLbl="node1" presStyleIdx="2" presStyleCnt="4"/>
      <dgm:spPr/>
    </dgm:pt>
    <dgm:pt modelId="{10ADF9A3-8020-4D57-A0E8-304F4483D9FD}" type="pres">
      <dgm:prSet presAssocID="{7EEDF294-37C7-4B11-A9A4-7794ACC61CE3}" presName="imagNod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6C058926-074D-460C-A5AC-11E8A8BF763D}" type="pres">
      <dgm:prSet presAssocID="{E35EC672-9BE0-4526-88F8-9D5FF1667404}" presName="sibTrans" presStyleLbl="sibTrans2D1" presStyleIdx="0" presStyleCnt="0"/>
      <dgm:spPr/>
    </dgm:pt>
    <dgm:pt modelId="{1BAA88B0-CEB5-480F-874A-7E09CEC11BFA}" type="pres">
      <dgm:prSet presAssocID="{BD749E1E-F125-45CD-BF21-2A352A9DC6F4}" presName="compNode" presStyleCnt="0"/>
      <dgm:spPr/>
    </dgm:pt>
    <dgm:pt modelId="{C7C2B137-D870-426B-A82E-4CF6769EA54E}" type="pres">
      <dgm:prSet presAssocID="{BD749E1E-F125-45CD-BF21-2A352A9DC6F4}" presName="bkgdShape" presStyleLbl="node1" presStyleIdx="3" presStyleCnt="4"/>
      <dgm:spPr/>
      <dgm:t>
        <a:bodyPr/>
        <a:lstStyle/>
        <a:p>
          <a:endParaRPr lang="pt-BR"/>
        </a:p>
      </dgm:t>
    </dgm:pt>
    <dgm:pt modelId="{1AD2418B-7EC6-45B9-A733-74E3FDF9EF70}" type="pres">
      <dgm:prSet presAssocID="{BD749E1E-F125-45CD-BF21-2A352A9DC6F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7C00E3-59F7-45F9-8B5A-599CBD394330}" type="pres">
      <dgm:prSet presAssocID="{BD749E1E-F125-45CD-BF21-2A352A9DC6F4}" presName="invisiNode" presStyleLbl="node1" presStyleIdx="3" presStyleCnt="4"/>
      <dgm:spPr/>
    </dgm:pt>
    <dgm:pt modelId="{D6562A0F-92AE-4CF6-A8E9-CD24B5533483}" type="pres">
      <dgm:prSet presAssocID="{BD749E1E-F125-45CD-BF21-2A352A9DC6F4}" presName="imagNod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1AFAEE03-3BB0-44CC-85B6-F45FC5331410}" type="presOf" srcId="{E35EC672-9BE0-4526-88F8-9D5FF1667404}" destId="{6C058926-074D-460C-A5AC-11E8A8BF763D}" srcOrd="0" destOrd="0" presId="urn:microsoft.com/office/officeart/2005/8/layout/hList7"/>
    <dgm:cxn modelId="{74ED6E83-0A01-4C4F-B09C-51E772BD85D0}" type="presOf" srcId="{7F337249-7A12-4B12-80E6-3DC1FE019D7B}" destId="{C656C74E-C974-4AC2-A793-53BEAD667002}" srcOrd="1" destOrd="0" presId="urn:microsoft.com/office/officeart/2005/8/layout/hList7"/>
    <dgm:cxn modelId="{D1FFE0C8-5B46-4AAE-8935-74E756ABB863}" srcId="{63D2058D-9803-4C85-AF0C-5710AC82BB1A}" destId="{DEBAE90D-2E98-4917-8951-5DBE1ED1F0ED}" srcOrd="0" destOrd="0" parTransId="{DBC3067A-521F-4E64-BC2A-516ED7B0FDF4}" sibTransId="{1B9C1DD0-3283-45CB-A98F-F71E48E14927}"/>
    <dgm:cxn modelId="{A8C3BA51-5EBB-4FBE-8C88-D1564775C1C1}" type="presOf" srcId="{7EEDF294-37C7-4B11-A9A4-7794ACC61CE3}" destId="{4FC8466C-0878-4682-89DA-5C6D7521D828}" srcOrd="0" destOrd="0" presId="urn:microsoft.com/office/officeart/2005/8/layout/hList7"/>
    <dgm:cxn modelId="{5D79A3C8-9077-4F76-9546-A857C9F83F1D}" type="presOf" srcId="{DEBAE90D-2E98-4917-8951-5DBE1ED1F0ED}" destId="{27D553F2-5A61-438C-9A38-56C3AFB3E661}" srcOrd="1" destOrd="0" presId="urn:microsoft.com/office/officeart/2005/8/layout/hList7"/>
    <dgm:cxn modelId="{7E5FDBF6-CCA0-4E97-B4D2-87CEEC71B616}" type="presOf" srcId="{1B5ABA43-E382-476A-982A-490D0087821A}" destId="{35AE7C2F-E47B-4268-AFA6-F549CCD5B34E}" srcOrd="0" destOrd="0" presId="urn:microsoft.com/office/officeart/2005/8/layout/hList7"/>
    <dgm:cxn modelId="{423E8E29-D0A7-4049-8662-2EAF614B11A3}" srcId="{63D2058D-9803-4C85-AF0C-5710AC82BB1A}" destId="{7F337249-7A12-4B12-80E6-3DC1FE019D7B}" srcOrd="1" destOrd="0" parTransId="{1792FB49-A3C6-4E6E-B661-0957A92CFFF0}" sibTransId="{1B5ABA43-E382-476A-982A-490D0087821A}"/>
    <dgm:cxn modelId="{F21821AC-BEA9-48F1-9EE0-074B4A3B8855}" type="presOf" srcId="{BD749E1E-F125-45CD-BF21-2A352A9DC6F4}" destId="{C7C2B137-D870-426B-A82E-4CF6769EA54E}" srcOrd="0" destOrd="0" presId="urn:microsoft.com/office/officeart/2005/8/layout/hList7"/>
    <dgm:cxn modelId="{6F497EAC-1A86-4504-9C74-1ACCF12B802C}" type="presOf" srcId="{BD749E1E-F125-45CD-BF21-2A352A9DC6F4}" destId="{1AD2418B-7EC6-45B9-A733-74E3FDF9EF70}" srcOrd="1" destOrd="0" presId="urn:microsoft.com/office/officeart/2005/8/layout/hList7"/>
    <dgm:cxn modelId="{43D724E3-E5C8-4EED-BA09-3E7BD2F750B9}" type="presOf" srcId="{7F337249-7A12-4B12-80E6-3DC1FE019D7B}" destId="{0E5E4742-61C3-4249-A3BF-D94C0B7949A7}" srcOrd="0" destOrd="0" presId="urn:microsoft.com/office/officeart/2005/8/layout/hList7"/>
    <dgm:cxn modelId="{E4168F24-763F-4E20-94D4-3A8B87EE2D39}" type="presOf" srcId="{7EEDF294-37C7-4B11-A9A4-7794ACC61CE3}" destId="{3F5F4511-981E-4BFC-BA0E-34992824D26F}" srcOrd="1" destOrd="0" presId="urn:microsoft.com/office/officeart/2005/8/layout/hList7"/>
    <dgm:cxn modelId="{F0083AC7-C850-43E8-9258-E3CB3E065904}" type="presOf" srcId="{DEBAE90D-2E98-4917-8951-5DBE1ED1F0ED}" destId="{64D9D839-A076-427A-AEAF-06CF488AB190}" srcOrd="0" destOrd="0" presId="urn:microsoft.com/office/officeart/2005/8/layout/hList7"/>
    <dgm:cxn modelId="{49C7AB49-C2F4-4513-AAB8-5E7E23C7033C}" type="presOf" srcId="{63D2058D-9803-4C85-AF0C-5710AC82BB1A}" destId="{8E3A564F-4F2A-4751-8EE2-160B5D4AED4B}" srcOrd="0" destOrd="0" presId="urn:microsoft.com/office/officeart/2005/8/layout/hList7"/>
    <dgm:cxn modelId="{4C4F09EC-C63B-4467-AB7F-7E8DB3DCCF3B}" type="presOf" srcId="{1B9C1DD0-3283-45CB-A98F-F71E48E14927}" destId="{2AE121C8-D0D8-425F-A549-EC459F8503DD}" srcOrd="0" destOrd="0" presId="urn:microsoft.com/office/officeart/2005/8/layout/hList7"/>
    <dgm:cxn modelId="{C433AD7C-DD49-4878-B137-8F9D08AD423E}" srcId="{63D2058D-9803-4C85-AF0C-5710AC82BB1A}" destId="{7EEDF294-37C7-4B11-A9A4-7794ACC61CE3}" srcOrd="2" destOrd="0" parTransId="{1614ED35-C92B-4673-8B77-B73FCD7C63BE}" sibTransId="{E35EC672-9BE0-4526-88F8-9D5FF1667404}"/>
    <dgm:cxn modelId="{135AEBE0-76EA-4AA8-A586-EB2C5F5BACEB}" srcId="{63D2058D-9803-4C85-AF0C-5710AC82BB1A}" destId="{BD749E1E-F125-45CD-BF21-2A352A9DC6F4}" srcOrd="3" destOrd="0" parTransId="{EF306EF7-1D0A-4F09-8AB2-12FD78AD632A}" sibTransId="{36076D84-4701-43D9-8F8E-332F3B0D48F5}"/>
    <dgm:cxn modelId="{6404622F-4FDE-4B24-A55F-E6A28B2B50D3}" type="presParOf" srcId="{8E3A564F-4F2A-4751-8EE2-160B5D4AED4B}" destId="{60E29A88-244A-4B0B-8194-5850F57DD3D5}" srcOrd="0" destOrd="0" presId="urn:microsoft.com/office/officeart/2005/8/layout/hList7"/>
    <dgm:cxn modelId="{9BFFE8E1-048F-41C5-A266-0C6DB0540ECD}" type="presParOf" srcId="{8E3A564F-4F2A-4751-8EE2-160B5D4AED4B}" destId="{13150042-4952-421F-BA96-D18EBDB4D702}" srcOrd="1" destOrd="0" presId="urn:microsoft.com/office/officeart/2005/8/layout/hList7"/>
    <dgm:cxn modelId="{3CA3885B-895B-41AE-BF53-64E7E59607EE}" type="presParOf" srcId="{13150042-4952-421F-BA96-D18EBDB4D702}" destId="{E0DC0191-C34E-4893-B1DB-1C8EA22F0C24}" srcOrd="0" destOrd="0" presId="urn:microsoft.com/office/officeart/2005/8/layout/hList7"/>
    <dgm:cxn modelId="{3A4635A7-7F8A-4E15-AA7C-0BF8BF0416DF}" type="presParOf" srcId="{E0DC0191-C34E-4893-B1DB-1C8EA22F0C24}" destId="{64D9D839-A076-427A-AEAF-06CF488AB190}" srcOrd="0" destOrd="0" presId="urn:microsoft.com/office/officeart/2005/8/layout/hList7"/>
    <dgm:cxn modelId="{55DC2F74-5C10-4D26-8535-61458F7F2055}" type="presParOf" srcId="{E0DC0191-C34E-4893-B1DB-1C8EA22F0C24}" destId="{27D553F2-5A61-438C-9A38-56C3AFB3E661}" srcOrd="1" destOrd="0" presId="urn:microsoft.com/office/officeart/2005/8/layout/hList7"/>
    <dgm:cxn modelId="{93F6EA6F-D327-4BA0-B891-27E3DBF4C70C}" type="presParOf" srcId="{E0DC0191-C34E-4893-B1DB-1C8EA22F0C24}" destId="{BF3666F5-6210-4942-BFC0-9790A9228045}" srcOrd="2" destOrd="0" presId="urn:microsoft.com/office/officeart/2005/8/layout/hList7"/>
    <dgm:cxn modelId="{E0DBF537-272B-4C90-ACED-121B721104D3}" type="presParOf" srcId="{E0DC0191-C34E-4893-B1DB-1C8EA22F0C24}" destId="{85C38E83-9CED-4A99-AC47-00B45580FA79}" srcOrd="3" destOrd="0" presId="urn:microsoft.com/office/officeart/2005/8/layout/hList7"/>
    <dgm:cxn modelId="{704BAFA5-1BB5-49A5-9E09-44E531E7BEA8}" type="presParOf" srcId="{13150042-4952-421F-BA96-D18EBDB4D702}" destId="{2AE121C8-D0D8-425F-A549-EC459F8503DD}" srcOrd="1" destOrd="0" presId="urn:microsoft.com/office/officeart/2005/8/layout/hList7"/>
    <dgm:cxn modelId="{0C8B2022-5AA5-417A-8CD6-38456C9440B0}" type="presParOf" srcId="{13150042-4952-421F-BA96-D18EBDB4D702}" destId="{3D5BD2ED-EF92-475F-BBC2-745853922AEB}" srcOrd="2" destOrd="0" presId="urn:microsoft.com/office/officeart/2005/8/layout/hList7"/>
    <dgm:cxn modelId="{D4757CB9-6420-4CF4-97C8-C0FAF68B09A9}" type="presParOf" srcId="{3D5BD2ED-EF92-475F-BBC2-745853922AEB}" destId="{0E5E4742-61C3-4249-A3BF-D94C0B7949A7}" srcOrd="0" destOrd="0" presId="urn:microsoft.com/office/officeart/2005/8/layout/hList7"/>
    <dgm:cxn modelId="{444C0555-D218-48F7-ACCB-155E0D985966}" type="presParOf" srcId="{3D5BD2ED-EF92-475F-BBC2-745853922AEB}" destId="{C656C74E-C974-4AC2-A793-53BEAD667002}" srcOrd="1" destOrd="0" presId="urn:microsoft.com/office/officeart/2005/8/layout/hList7"/>
    <dgm:cxn modelId="{FCDB61F0-D9F1-42BF-9345-9E6CE77D2E1C}" type="presParOf" srcId="{3D5BD2ED-EF92-475F-BBC2-745853922AEB}" destId="{EC2EB473-27D1-449B-8148-E530C3D3945C}" srcOrd="2" destOrd="0" presId="urn:microsoft.com/office/officeart/2005/8/layout/hList7"/>
    <dgm:cxn modelId="{8101ADE2-90CA-4427-B5DB-A49A2B5635B1}" type="presParOf" srcId="{3D5BD2ED-EF92-475F-BBC2-745853922AEB}" destId="{6E98594F-A5AD-42CF-B3C3-0FC2092AD796}" srcOrd="3" destOrd="0" presId="urn:microsoft.com/office/officeart/2005/8/layout/hList7"/>
    <dgm:cxn modelId="{BB087968-2E3D-4104-82AB-8695121D7020}" type="presParOf" srcId="{13150042-4952-421F-BA96-D18EBDB4D702}" destId="{35AE7C2F-E47B-4268-AFA6-F549CCD5B34E}" srcOrd="3" destOrd="0" presId="urn:microsoft.com/office/officeart/2005/8/layout/hList7"/>
    <dgm:cxn modelId="{27DDD512-838B-4F49-B61F-2C847363E7FB}" type="presParOf" srcId="{13150042-4952-421F-BA96-D18EBDB4D702}" destId="{486B1372-AD1D-4E8C-A9EC-E44CAE12CDB7}" srcOrd="4" destOrd="0" presId="urn:microsoft.com/office/officeart/2005/8/layout/hList7"/>
    <dgm:cxn modelId="{5AB16DEB-EEF2-4A1A-A7E8-0DC0FC5CA40B}" type="presParOf" srcId="{486B1372-AD1D-4E8C-A9EC-E44CAE12CDB7}" destId="{4FC8466C-0878-4682-89DA-5C6D7521D828}" srcOrd="0" destOrd="0" presId="urn:microsoft.com/office/officeart/2005/8/layout/hList7"/>
    <dgm:cxn modelId="{D75D9885-D300-4A70-A320-176146C855EF}" type="presParOf" srcId="{486B1372-AD1D-4E8C-A9EC-E44CAE12CDB7}" destId="{3F5F4511-981E-4BFC-BA0E-34992824D26F}" srcOrd="1" destOrd="0" presId="urn:microsoft.com/office/officeart/2005/8/layout/hList7"/>
    <dgm:cxn modelId="{4DCA0EDD-37B5-42B0-B528-98183DDD3AEA}" type="presParOf" srcId="{486B1372-AD1D-4E8C-A9EC-E44CAE12CDB7}" destId="{E0CD08B4-F12E-4098-ADC7-246824B3EDF9}" srcOrd="2" destOrd="0" presId="urn:microsoft.com/office/officeart/2005/8/layout/hList7"/>
    <dgm:cxn modelId="{C74ED283-7DF7-4FB4-ABB4-8C42A04E2C0B}" type="presParOf" srcId="{486B1372-AD1D-4E8C-A9EC-E44CAE12CDB7}" destId="{10ADF9A3-8020-4D57-A0E8-304F4483D9FD}" srcOrd="3" destOrd="0" presId="urn:microsoft.com/office/officeart/2005/8/layout/hList7"/>
    <dgm:cxn modelId="{40178CA3-3F18-4467-A9E7-BE6F5445A8BF}" type="presParOf" srcId="{13150042-4952-421F-BA96-D18EBDB4D702}" destId="{6C058926-074D-460C-A5AC-11E8A8BF763D}" srcOrd="5" destOrd="0" presId="urn:microsoft.com/office/officeart/2005/8/layout/hList7"/>
    <dgm:cxn modelId="{23BCE6B6-CCB0-4F15-9108-8F6F687721DD}" type="presParOf" srcId="{13150042-4952-421F-BA96-D18EBDB4D702}" destId="{1BAA88B0-CEB5-480F-874A-7E09CEC11BFA}" srcOrd="6" destOrd="0" presId="urn:microsoft.com/office/officeart/2005/8/layout/hList7"/>
    <dgm:cxn modelId="{008E4A9A-BC60-4A7D-BD50-C6C8E7BCCA29}" type="presParOf" srcId="{1BAA88B0-CEB5-480F-874A-7E09CEC11BFA}" destId="{C7C2B137-D870-426B-A82E-4CF6769EA54E}" srcOrd="0" destOrd="0" presId="urn:microsoft.com/office/officeart/2005/8/layout/hList7"/>
    <dgm:cxn modelId="{C4BA72A6-6828-4C91-B2A0-F4DD63C89BD5}" type="presParOf" srcId="{1BAA88B0-CEB5-480F-874A-7E09CEC11BFA}" destId="{1AD2418B-7EC6-45B9-A733-74E3FDF9EF70}" srcOrd="1" destOrd="0" presId="urn:microsoft.com/office/officeart/2005/8/layout/hList7"/>
    <dgm:cxn modelId="{515A4ADF-04B2-4AB5-B89E-3B2426BC9C5D}" type="presParOf" srcId="{1BAA88B0-CEB5-480F-874A-7E09CEC11BFA}" destId="{DA7C00E3-59F7-45F9-8B5A-599CBD394330}" srcOrd="2" destOrd="0" presId="urn:microsoft.com/office/officeart/2005/8/layout/hList7"/>
    <dgm:cxn modelId="{42F42D81-2239-4C9C-AC25-590431AE9A2B}" type="presParOf" srcId="{1BAA88B0-CEB5-480F-874A-7E09CEC11BFA}" destId="{D6562A0F-92AE-4CF6-A8E9-CD24B5533483}" srcOrd="3" destOrd="0" presId="urn:microsoft.com/office/officeart/2005/8/layout/hList7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A9ACFE-DA88-46C0-B9C2-E20DC5C49DF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1CF7E3-7BDA-4CFA-93B3-F1466077F378}">
      <dgm:prSet/>
      <dgm:spPr/>
      <dgm:t>
        <a:bodyPr/>
        <a:lstStyle/>
        <a:p>
          <a:pPr rtl="0"/>
          <a:r>
            <a:rPr lang="pt-BR" b="1" dirty="0" smtClean="0"/>
            <a:t>Product Owner</a:t>
          </a:r>
          <a:endParaRPr lang="pt-BR" dirty="0"/>
        </a:p>
      </dgm:t>
    </dgm:pt>
    <dgm:pt modelId="{03C1ABB0-A814-49A8-97EB-6AC9A977BFC9}" type="parTrans" cxnId="{B8572BA3-E68E-4757-B1F2-6EC26B7F98F0}">
      <dgm:prSet/>
      <dgm:spPr/>
      <dgm:t>
        <a:bodyPr/>
        <a:lstStyle/>
        <a:p>
          <a:endParaRPr lang="pt-BR"/>
        </a:p>
      </dgm:t>
    </dgm:pt>
    <dgm:pt modelId="{7CBA8871-4863-4CB6-91DF-C714AE204E3E}" type="sibTrans" cxnId="{B8572BA3-E68E-4757-B1F2-6EC26B7F98F0}">
      <dgm:prSet/>
      <dgm:spPr/>
      <dgm:t>
        <a:bodyPr/>
        <a:lstStyle/>
        <a:p>
          <a:endParaRPr lang="pt-BR"/>
        </a:p>
      </dgm:t>
    </dgm:pt>
    <dgm:pt modelId="{2E4C3034-99B1-487D-8511-5DA38E4D6CF0}">
      <dgm:prSet/>
      <dgm:spPr/>
      <dgm:t>
        <a:bodyPr/>
        <a:lstStyle/>
        <a:p>
          <a:pPr rtl="0"/>
          <a:r>
            <a:rPr lang="pt-BR" b="1" dirty="0" smtClean="0"/>
            <a:t>Scrum Master</a:t>
          </a:r>
          <a:endParaRPr lang="pt-BR" dirty="0"/>
        </a:p>
      </dgm:t>
    </dgm:pt>
    <dgm:pt modelId="{5C8EA099-0E66-4F91-AF77-8514E6D9D7ED}" type="parTrans" cxnId="{90F86A87-1636-4CB1-8D66-D827FEE45AD9}">
      <dgm:prSet/>
      <dgm:spPr/>
      <dgm:t>
        <a:bodyPr/>
        <a:lstStyle/>
        <a:p>
          <a:endParaRPr lang="pt-BR"/>
        </a:p>
      </dgm:t>
    </dgm:pt>
    <dgm:pt modelId="{B03582DD-6B48-4CE1-8020-109EAB087164}" type="sibTrans" cxnId="{90F86A87-1636-4CB1-8D66-D827FEE45AD9}">
      <dgm:prSet/>
      <dgm:spPr/>
      <dgm:t>
        <a:bodyPr/>
        <a:lstStyle/>
        <a:p>
          <a:endParaRPr lang="pt-BR"/>
        </a:p>
      </dgm:t>
    </dgm:pt>
    <dgm:pt modelId="{1DBD0808-7137-4370-9DCE-4F6BA36DFBF2}">
      <dgm:prSet/>
      <dgm:spPr/>
      <dgm:t>
        <a:bodyPr/>
        <a:lstStyle/>
        <a:p>
          <a:pPr rtl="0"/>
          <a:r>
            <a:rPr lang="pt-BR" b="1" dirty="0" smtClean="0"/>
            <a:t>Scrum Master</a:t>
          </a:r>
          <a:endParaRPr lang="pt-BR" dirty="0"/>
        </a:p>
      </dgm:t>
    </dgm:pt>
    <dgm:pt modelId="{CB8610FD-38AC-44BD-801B-55F8B168465E}" type="parTrans" cxnId="{CE0B4993-F6B5-43BD-B58B-72449B4C454B}">
      <dgm:prSet/>
      <dgm:spPr/>
      <dgm:t>
        <a:bodyPr/>
        <a:lstStyle/>
        <a:p>
          <a:endParaRPr lang="pt-BR"/>
        </a:p>
      </dgm:t>
    </dgm:pt>
    <dgm:pt modelId="{48FC74EB-CD71-4601-B892-B6D62F981ABA}" type="sibTrans" cxnId="{CE0B4993-F6B5-43BD-B58B-72449B4C454B}">
      <dgm:prSet/>
      <dgm:spPr/>
      <dgm:t>
        <a:bodyPr/>
        <a:lstStyle/>
        <a:p>
          <a:endParaRPr lang="pt-BR"/>
        </a:p>
      </dgm:t>
    </dgm:pt>
    <dgm:pt modelId="{4E43DF30-E8A5-4F7A-B468-231B83E93A4F}">
      <dgm:prSet/>
      <dgm:spPr/>
      <dgm:t>
        <a:bodyPr/>
        <a:lstStyle/>
        <a:p>
          <a:pPr rtl="0"/>
          <a:r>
            <a:rPr lang="pt-BR" b="1" dirty="0" smtClean="0"/>
            <a:t>Equipe de desenvolvimento</a:t>
          </a:r>
          <a:endParaRPr lang="pt-BR" dirty="0"/>
        </a:p>
      </dgm:t>
    </dgm:pt>
    <dgm:pt modelId="{AA7D9C55-ACE0-43C7-A644-E526C44010E1}" type="parTrans" cxnId="{8136F523-F487-4FA2-803B-78B671A122C9}">
      <dgm:prSet/>
      <dgm:spPr/>
      <dgm:t>
        <a:bodyPr/>
        <a:lstStyle/>
        <a:p>
          <a:endParaRPr lang="pt-BR"/>
        </a:p>
      </dgm:t>
    </dgm:pt>
    <dgm:pt modelId="{053CF567-3379-4900-8C63-9F420359D761}" type="sibTrans" cxnId="{8136F523-F487-4FA2-803B-78B671A122C9}">
      <dgm:prSet/>
      <dgm:spPr/>
      <dgm:t>
        <a:bodyPr/>
        <a:lstStyle/>
        <a:p>
          <a:endParaRPr lang="pt-BR"/>
        </a:p>
      </dgm:t>
    </dgm:pt>
    <dgm:pt modelId="{954A2112-A8AA-4C42-87DA-6E092AB74351}">
      <dgm:prSet custT="1"/>
      <dgm:spPr/>
      <dgm:t>
        <a:bodyPr/>
        <a:lstStyle/>
        <a:p>
          <a:pPr rtl="0"/>
          <a:r>
            <a:rPr lang="pt-BR" sz="1400" dirty="0" smtClean="0"/>
            <a:t>demonstra comprometimento tomando as melhores decisões para otimizar o valor do produto, não simplesmente tentando agradar a todos os stakeholders</a:t>
          </a:r>
          <a:endParaRPr lang="pt-BR" sz="1400" dirty="0"/>
        </a:p>
      </dgm:t>
    </dgm:pt>
    <dgm:pt modelId="{A4C0D1C1-8E98-4F3E-A498-969619A53C7F}" type="parTrans" cxnId="{06952B20-2C8D-44FC-98D8-2F7B6C162EE8}">
      <dgm:prSet/>
      <dgm:spPr/>
      <dgm:t>
        <a:bodyPr/>
        <a:lstStyle/>
        <a:p>
          <a:endParaRPr lang="pt-BR"/>
        </a:p>
      </dgm:t>
    </dgm:pt>
    <dgm:pt modelId="{0C2A3DEF-6C79-4B8C-A521-6035664A6C38}" type="sibTrans" cxnId="{06952B20-2C8D-44FC-98D8-2F7B6C162EE8}">
      <dgm:prSet/>
      <dgm:spPr/>
      <dgm:t>
        <a:bodyPr/>
        <a:lstStyle/>
        <a:p>
          <a:endParaRPr lang="pt-BR"/>
        </a:p>
      </dgm:t>
    </dgm:pt>
    <dgm:pt modelId="{56D85EFE-C83A-4227-809D-89DB78DC60CF}">
      <dgm:prSet custT="1"/>
      <dgm:spPr/>
      <dgm:t>
        <a:bodyPr/>
        <a:lstStyle/>
        <a:p>
          <a:pPr rtl="0"/>
          <a:r>
            <a:rPr lang="pt-BR" sz="1400" dirty="0" smtClean="0"/>
            <a:t>demonstra comprometimento ao manter a estrutura do Scrum, o que significa que não estendemos a Sprint ou outras caixas de tempo sob pressão para chegar no objetivo</a:t>
          </a:r>
          <a:endParaRPr lang="pt-BR" sz="1400" dirty="0"/>
        </a:p>
      </dgm:t>
    </dgm:pt>
    <dgm:pt modelId="{C1132066-42BA-4C4A-9874-2535B6CF2D80}" type="parTrans" cxnId="{B55DEDBA-D300-412F-BDB8-4EF8CD8EE538}">
      <dgm:prSet/>
      <dgm:spPr/>
      <dgm:t>
        <a:bodyPr/>
        <a:lstStyle/>
        <a:p>
          <a:endParaRPr lang="pt-BR"/>
        </a:p>
      </dgm:t>
    </dgm:pt>
    <dgm:pt modelId="{AE3A9EF1-AC80-472C-B8A7-A55499CA1E81}" type="sibTrans" cxnId="{B55DEDBA-D300-412F-BDB8-4EF8CD8EE538}">
      <dgm:prSet/>
      <dgm:spPr/>
      <dgm:t>
        <a:bodyPr/>
        <a:lstStyle/>
        <a:p>
          <a:endParaRPr lang="pt-BR"/>
        </a:p>
      </dgm:t>
    </dgm:pt>
    <dgm:pt modelId="{EF644071-A0F0-491B-A7EF-A71057E7A28A}">
      <dgm:prSet custT="1"/>
      <dgm:spPr/>
      <dgm:t>
        <a:bodyPr/>
        <a:lstStyle/>
        <a:p>
          <a:pPr rtl="0"/>
          <a:r>
            <a:rPr lang="pt-BR" sz="1400" dirty="0" smtClean="0"/>
            <a:t>também demonstra comprometimento removendo obstáculos que a equipe de desenvolvimento não pode resolver sozinha, em vez de tolerar o </a:t>
          </a:r>
          <a:r>
            <a:rPr lang="pt-BR" sz="1400" i="1" dirty="0" smtClean="0"/>
            <a:t>status quo </a:t>
          </a:r>
          <a:r>
            <a:rPr lang="pt-BR" sz="1400" dirty="0" smtClean="0"/>
            <a:t>na organização</a:t>
          </a:r>
          <a:endParaRPr lang="pt-BR" sz="1400" dirty="0"/>
        </a:p>
      </dgm:t>
    </dgm:pt>
    <dgm:pt modelId="{1C5E1CCD-AC6B-4EF4-BCD6-234DD2E18D2D}" type="parTrans" cxnId="{BB0AF3CF-D433-4B9E-A45A-E116C0882E4B}">
      <dgm:prSet/>
      <dgm:spPr/>
      <dgm:t>
        <a:bodyPr/>
        <a:lstStyle/>
        <a:p>
          <a:endParaRPr lang="pt-BR"/>
        </a:p>
      </dgm:t>
    </dgm:pt>
    <dgm:pt modelId="{5BC18A6B-7B86-438B-93D2-51B5E7E3FEA2}" type="sibTrans" cxnId="{BB0AF3CF-D433-4B9E-A45A-E116C0882E4B}">
      <dgm:prSet/>
      <dgm:spPr/>
      <dgm:t>
        <a:bodyPr/>
        <a:lstStyle/>
        <a:p>
          <a:endParaRPr lang="pt-BR"/>
        </a:p>
      </dgm:t>
    </dgm:pt>
    <dgm:pt modelId="{CB641F1D-5BF2-4677-BD5F-1FEBC8220B65}">
      <dgm:prSet custT="1"/>
      <dgm:spPr/>
      <dgm:t>
        <a:bodyPr/>
        <a:lstStyle/>
        <a:p>
          <a:pPr rtl="0"/>
          <a:r>
            <a:rPr lang="pt-BR" sz="1400" dirty="0" smtClean="0"/>
            <a:t>demonstra compromisso criando um incremento que atenda à sua Definição de Pronto e não algo que está “quase pronto”</a:t>
          </a:r>
          <a:endParaRPr lang="pt-BR" sz="1400" dirty="0"/>
        </a:p>
      </dgm:t>
    </dgm:pt>
    <dgm:pt modelId="{FD19172F-1D1E-463B-A85E-F847657CD7BE}" type="parTrans" cxnId="{3C888E5A-5B12-40C9-9A8F-F93DDBB8006D}">
      <dgm:prSet/>
      <dgm:spPr/>
      <dgm:t>
        <a:bodyPr/>
        <a:lstStyle/>
        <a:p>
          <a:endParaRPr lang="pt-BR"/>
        </a:p>
      </dgm:t>
    </dgm:pt>
    <dgm:pt modelId="{9160F5F7-E7A6-4048-9E5E-02B4DC72955C}" type="sibTrans" cxnId="{3C888E5A-5B12-40C9-9A8F-F93DDBB8006D}">
      <dgm:prSet/>
      <dgm:spPr/>
      <dgm:t>
        <a:bodyPr/>
        <a:lstStyle/>
        <a:p>
          <a:endParaRPr lang="pt-BR"/>
        </a:p>
      </dgm:t>
    </dgm:pt>
    <dgm:pt modelId="{8E849C46-C1A5-486A-B62D-53B295E2BA59}" type="pres">
      <dgm:prSet presAssocID="{72A9ACFE-DA88-46C0-B9C2-E20DC5C49DF6}" presName="Name0" presStyleCnt="0">
        <dgm:presLayoutVars>
          <dgm:dir/>
          <dgm:animLvl val="lvl"/>
          <dgm:resizeHandles val="exact"/>
        </dgm:presLayoutVars>
      </dgm:prSet>
      <dgm:spPr/>
    </dgm:pt>
    <dgm:pt modelId="{10057CF3-A898-4B4F-B965-7290EE3D94B0}" type="pres">
      <dgm:prSet presAssocID="{A41CF7E3-7BDA-4CFA-93B3-F1466077F378}" presName="composite" presStyleCnt="0"/>
      <dgm:spPr/>
    </dgm:pt>
    <dgm:pt modelId="{E6072C0C-3922-44BB-9907-3BDC462E2004}" type="pres">
      <dgm:prSet presAssocID="{A41CF7E3-7BDA-4CFA-93B3-F1466077F3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72CB5E4-D42C-41B2-B8EE-05A1002F27AF}" type="pres">
      <dgm:prSet presAssocID="{A41CF7E3-7BDA-4CFA-93B3-F1466077F378}" presName="desTx" presStyleLbl="alignAccFollowNode1" presStyleIdx="0" presStyleCnt="4">
        <dgm:presLayoutVars>
          <dgm:bulletEnabled val="1"/>
        </dgm:presLayoutVars>
      </dgm:prSet>
      <dgm:spPr/>
    </dgm:pt>
    <dgm:pt modelId="{AE89D9C4-A030-4E42-91B4-CEF346668AE1}" type="pres">
      <dgm:prSet presAssocID="{7CBA8871-4863-4CB6-91DF-C714AE204E3E}" presName="space" presStyleCnt="0"/>
      <dgm:spPr/>
    </dgm:pt>
    <dgm:pt modelId="{3A360306-B553-4034-B542-8782DEE839FC}" type="pres">
      <dgm:prSet presAssocID="{2E4C3034-99B1-487D-8511-5DA38E4D6CF0}" presName="composite" presStyleCnt="0"/>
      <dgm:spPr/>
    </dgm:pt>
    <dgm:pt modelId="{F810DAA9-1477-4E20-B470-6CCA01E93D0F}" type="pres">
      <dgm:prSet presAssocID="{2E4C3034-99B1-487D-8511-5DA38E4D6CF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BDD97C2-C5AA-4C88-8D40-E2C1849C4E44}" type="pres">
      <dgm:prSet presAssocID="{2E4C3034-99B1-487D-8511-5DA38E4D6CF0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13F627-08DF-4660-A9AC-3D2266425134}" type="pres">
      <dgm:prSet presAssocID="{B03582DD-6B48-4CE1-8020-109EAB087164}" presName="space" presStyleCnt="0"/>
      <dgm:spPr/>
    </dgm:pt>
    <dgm:pt modelId="{B7B65173-0208-4DBD-B30C-A9D2650A0C21}" type="pres">
      <dgm:prSet presAssocID="{1DBD0808-7137-4370-9DCE-4F6BA36DFBF2}" presName="composite" presStyleCnt="0"/>
      <dgm:spPr/>
    </dgm:pt>
    <dgm:pt modelId="{A70B823A-FACC-43DC-9F9B-9D7F8E7FCAB0}" type="pres">
      <dgm:prSet presAssocID="{1DBD0808-7137-4370-9DCE-4F6BA36DFBF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AB1E6C1-B1AA-4D5F-A217-64990252AE0D}" type="pres">
      <dgm:prSet presAssocID="{1DBD0808-7137-4370-9DCE-4F6BA36DFBF2}" presName="desTx" presStyleLbl="alignAccFollowNode1" presStyleIdx="2" presStyleCnt="4">
        <dgm:presLayoutVars>
          <dgm:bulletEnabled val="1"/>
        </dgm:presLayoutVars>
      </dgm:prSet>
      <dgm:spPr/>
    </dgm:pt>
    <dgm:pt modelId="{13C9333B-3304-49B5-B6BD-047CF869321B}" type="pres">
      <dgm:prSet presAssocID="{48FC74EB-CD71-4601-B892-B6D62F981ABA}" presName="space" presStyleCnt="0"/>
      <dgm:spPr/>
    </dgm:pt>
    <dgm:pt modelId="{0CEF4950-8845-41CA-8E58-F06C88FCDB9F}" type="pres">
      <dgm:prSet presAssocID="{4E43DF30-E8A5-4F7A-B468-231B83E93A4F}" presName="composite" presStyleCnt="0"/>
      <dgm:spPr/>
    </dgm:pt>
    <dgm:pt modelId="{4F5D55BC-E65E-48E7-901F-42DDEDF64B87}" type="pres">
      <dgm:prSet presAssocID="{4E43DF30-E8A5-4F7A-B468-231B83E93A4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FD58CAA-87E5-470C-BE89-AE490C1F86B5}" type="pres">
      <dgm:prSet presAssocID="{4E43DF30-E8A5-4F7A-B468-231B83E93A4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53FBC21-4E7D-40F3-B50C-C2036B0BF982}" type="presOf" srcId="{CB641F1D-5BF2-4677-BD5F-1FEBC8220B65}" destId="{1FD58CAA-87E5-470C-BE89-AE490C1F86B5}" srcOrd="0" destOrd="0" presId="urn:microsoft.com/office/officeart/2005/8/layout/hList1"/>
    <dgm:cxn modelId="{06631286-F429-48BA-8CB4-717A6CB77722}" type="presOf" srcId="{72A9ACFE-DA88-46C0-B9C2-E20DC5C49DF6}" destId="{8E849C46-C1A5-486A-B62D-53B295E2BA59}" srcOrd="0" destOrd="0" presId="urn:microsoft.com/office/officeart/2005/8/layout/hList1"/>
    <dgm:cxn modelId="{CE0B4993-F6B5-43BD-B58B-72449B4C454B}" srcId="{72A9ACFE-DA88-46C0-B9C2-E20DC5C49DF6}" destId="{1DBD0808-7137-4370-9DCE-4F6BA36DFBF2}" srcOrd="2" destOrd="0" parTransId="{CB8610FD-38AC-44BD-801B-55F8B168465E}" sibTransId="{48FC74EB-CD71-4601-B892-B6D62F981ABA}"/>
    <dgm:cxn modelId="{8BF1C9EB-1154-4638-AB0E-814D741101DA}" type="presOf" srcId="{1DBD0808-7137-4370-9DCE-4F6BA36DFBF2}" destId="{A70B823A-FACC-43DC-9F9B-9D7F8E7FCAB0}" srcOrd="0" destOrd="0" presId="urn:microsoft.com/office/officeart/2005/8/layout/hList1"/>
    <dgm:cxn modelId="{B8572BA3-E68E-4757-B1F2-6EC26B7F98F0}" srcId="{72A9ACFE-DA88-46C0-B9C2-E20DC5C49DF6}" destId="{A41CF7E3-7BDA-4CFA-93B3-F1466077F378}" srcOrd="0" destOrd="0" parTransId="{03C1ABB0-A814-49A8-97EB-6AC9A977BFC9}" sibTransId="{7CBA8871-4863-4CB6-91DF-C714AE204E3E}"/>
    <dgm:cxn modelId="{89486094-1F18-4DF2-9375-756D112349E9}" type="presOf" srcId="{4E43DF30-E8A5-4F7A-B468-231B83E93A4F}" destId="{4F5D55BC-E65E-48E7-901F-42DDEDF64B87}" srcOrd="0" destOrd="0" presId="urn:microsoft.com/office/officeart/2005/8/layout/hList1"/>
    <dgm:cxn modelId="{3C888E5A-5B12-40C9-9A8F-F93DDBB8006D}" srcId="{4E43DF30-E8A5-4F7A-B468-231B83E93A4F}" destId="{CB641F1D-5BF2-4677-BD5F-1FEBC8220B65}" srcOrd="0" destOrd="0" parTransId="{FD19172F-1D1E-463B-A85E-F847657CD7BE}" sibTransId="{9160F5F7-E7A6-4048-9E5E-02B4DC72955C}"/>
    <dgm:cxn modelId="{06952B20-2C8D-44FC-98D8-2F7B6C162EE8}" srcId="{A41CF7E3-7BDA-4CFA-93B3-F1466077F378}" destId="{954A2112-A8AA-4C42-87DA-6E092AB74351}" srcOrd="0" destOrd="0" parTransId="{A4C0D1C1-8E98-4F3E-A498-969619A53C7F}" sibTransId="{0C2A3DEF-6C79-4B8C-A521-6035664A6C38}"/>
    <dgm:cxn modelId="{0C2F6415-7B7F-4EF2-B254-F0E6C07AA216}" type="presOf" srcId="{2E4C3034-99B1-487D-8511-5DA38E4D6CF0}" destId="{F810DAA9-1477-4E20-B470-6CCA01E93D0F}" srcOrd="0" destOrd="0" presId="urn:microsoft.com/office/officeart/2005/8/layout/hList1"/>
    <dgm:cxn modelId="{35DC18F3-321F-4D47-8291-BB6109ACDA59}" type="presOf" srcId="{A41CF7E3-7BDA-4CFA-93B3-F1466077F378}" destId="{E6072C0C-3922-44BB-9907-3BDC462E2004}" srcOrd="0" destOrd="0" presId="urn:microsoft.com/office/officeart/2005/8/layout/hList1"/>
    <dgm:cxn modelId="{90F86A87-1636-4CB1-8D66-D827FEE45AD9}" srcId="{72A9ACFE-DA88-46C0-B9C2-E20DC5C49DF6}" destId="{2E4C3034-99B1-487D-8511-5DA38E4D6CF0}" srcOrd="1" destOrd="0" parTransId="{5C8EA099-0E66-4F91-AF77-8514E6D9D7ED}" sibTransId="{B03582DD-6B48-4CE1-8020-109EAB087164}"/>
    <dgm:cxn modelId="{8136F523-F487-4FA2-803B-78B671A122C9}" srcId="{72A9ACFE-DA88-46C0-B9C2-E20DC5C49DF6}" destId="{4E43DF30-E8A5-4F7A-B468-231B83E93A4F}" srcOrd="3" destOrd="0" parTransId="{AA7D9C55-ACE0-43C7-A644-E526C44010E1}" sibTransId="{053CF567-3379-4900-8C63-9F420359D761}"/>
    <dgm:cxn modelId="{B55DEDBA-D300-412F-BDB8-4EF8CD8EE538}" srcId="{2E4C3034-99B1-487D-8511-5DA38E4D6CF0}" destId="{56D85EFE-C83A-4227-809D-89DB78DC60CF}" srcOrd="0" destOrd="0" parTransId="{C1132066-42BA-4C4A-9874-2535B6CF2D80}" sibTransId="{AE3A9EF1-AC80-472C-B8A7-A55499CA1E81}"/>
    <dgm:cxn modelId="{438528E2-E609-4500-AF30-9FDB0108AC4E}" type="presOf" srcId="{56D85EFE-C83A-4227-809D-89DB78DC60CF}" destId="{EBDD97C2-C5AA-4C88-8D40-E2C1849C4E44}" srcOrd="0" destOrd="0" presId="urn:microsoft.com/office/officeart/2005/8/layout/hList1"/>
    <dgm:cxn modelId="{D25270F8-6515-4D80-8855-B35A6453E6B6}" type="presOf" srcId="{EF644071-A0F0-491B-A7EF-A71057E7A28A}" destId="{1AB1E6C1-B1AA-4D5F-A217-64990252AE0D}" srcOrd="0" destOrd="0" presId="urn:microsoft.com/office/officeart/2005/8/layout/hList1"/>
    <dgm:cxn modelId="{BB0AF3CF-D433-4B9E-A45A-E116C0882E4B}" srcId="{1DBD0808-7137-4370-9DCE-4F6BA36DFBF2}" destId="{EF644071-A0F0-491B-A7EF-A71057E7A28A}" srcOrd="0" destOrd="0" parTransId="{1C5E1CCD-AC6B-4EF4-BCD6-234DD2E18D2D}" sibTransId="{5BC18A6B-7B86-438B-93D2-51B5E7E3FEA2}"/>
    <dgm:cxn modelId="{4D8D321A-E31D-45DE-9AFA-C4564565D6F8}" type="presOf" srcId="{954A2112-A8AA-4C42-87DA-6E092AB74351}" destId="{C72CB5E4-D42C-41B2-B8EE-05A1002F27AF}" srcOrd="0" destOrd="0" presId="urn:microsoft.com/office/officeart/2005/8/layout/hList1"/>
    <dgm:cxn modelId="{5C5D1F58-AC31-4F23-B8A6-59FC0567166D}" type="presParOf" srcId="{8E849C46-C1A5-486A-B62D-53B295E2BA59}" destId="{10057CF3-A898-4B4F-B965-7290EE3D94B0}" srcOrd="0" destOrd="0" presId="urn:microsoft.com/office/officeart/2005/8/layout/hList1"/>
    <dgm:cxn modelId="{973BF17B-5C20-48AF-BD79-8D9AB57CA68C}" type="presParOf" srcId="{10057CF3-A898-4B4F-B965-7290EE3D94B0}" destId="{E6072C0C-3922-44BB-9907-3BDC462E2004}" srcOrd="0" destOrd="0" presId="urn:microsoft.com/office/officeart/2005/8/layout/hList1"/>
    <dgm:cxn modelId="{F9AF735F-72B0-44D0-8662-C2D43070696E}" type="presParOf" srcId="{10057CF3-A898-4B4F-B965-7290EE3D94B0}" destId="{C72CB5E4-D42C-41B2-B8EE-05A1002F27AF}" srcOrd="1" destOrd="0" presId="urn:microsoft.com/office/officeart/2005/8/layout/hList1"/>
    <dgm:cxn modelId="{5220DB67-1001-441E-8570-D9174C3CCF3D}" type="presParOf" srcId="{8E849C46-C1A5-486A-B62D-53B295E2BA59}" destId="{AE89D9C4-A030-4E42-91B4-CEF346668AE1}" srcOrd="1" destOrd="0" presId="urn:microsoft.com/office/officeart/2005/8/layout/hList1"/>
    <dgm:cxn modelId="{F52CD50E-F0C1-4345-8563-558D5D6FF487}" type="presParOf" srcId="{8E849C46-C1A5-486A-B62D-53B295E2BA59}" destId="{3A360306-B553-4034-B542-8782DEE839FC}" srcOrd="2" destOrd="0" presId="urn:microsoft.com/office/officeart/2005/8/layout/hList1"/>
    <dgm:cxn modelId="{14FD841A-693E-48A3-8B45-3FDDACE8A8F9}" type="presParOf" srcId="{3A360306-B553-4034-B542-8782DEE839FC}" destId="{F810DAA9-1477-4E20-B470-6CCA01E93D0F}" srcOrd="0" destOrd="0" presId="urn:microsoft.com/office/officeart/2005/8/layout/hList1"/>
    <dgm:cxn modelId="{42E1C51D-09D9-46D4-B2E4-7A7A3019C504}" type="presParOf" srcId="{3A360306-B553-4034-B542-8782DEE839FC}" destId="{EBDD97C2-C5AA-4C88-8D40-E2C1849C4E44}" srcOrd="1" destOrd="0" presId="urn:microsoft.com/office/officeart/2005/8/layout/hList1"/>
    <dgm:cxn modelId="{51968385-F535-4BA7-BE98-CF9BF60F4D04}" type="presParOf" srcId="{8E849C46-C1A5-486A-B62D-53B295E2BA59}" destId="{C213F627-08DF-4660-A9AC-3D2266425134}" srcOrd="3" destOrd="0" presId="urn:microsoft.com/office/officeart/2005/8/layout/hList1"/>
    <dgm:cxn modelId="{3CB9E7C0-2367-463F-A763-B172A410888D}" type="presParOf" srcId="{8E849C46-C1A5-486A-B62D-53B295E2BA59}" destId="{B7B65173-0208-4DBD-B30C-A9D2650A0C21}" srcOrd="4" destOrd="0" presId="urn:microsoft.com/office/officeart/2005/8/layout/hList1"/>
    <dgm:cxn modelId="{C30AAC49-5140-4E81-B2A4-9E4CC32E8D49}" type="presParOf" srcId="{B7B65173-0208-4DBD-B30C-A9D2650A0C21}" destId="{A70B823A-FACC-43DC-9F9B-9D7F8E7FCAB0}" srcOrd="0" destOrd="0" presId="urn:microsoft.com/office/officeart/2005/8/layout/hList1"/>
    <dgm:cxn modelId="{E02D4C6E-E574-46C5-9905-2D2136685182}" type="presParOf" srcId="{B7B65173-0208-4DBD-B30C-A9D2650A0C21}" destId="{1AB1E6C1-B1AA-4D5F-A217-64990252AE0D}" srcOrd="1" destOrd="0" presId="urn:microsoft.com/office/officeart/2005/8/layout/hList1"/>
    <dgm:cxn modelId="{1A22FA0C-2CFC-45AD-A38E-5C73C4B5F351}" type="presParOf" srcId="{8E849C46-C1A5-486A-B62D-53B295E2BA59}" destId="{13C9333B-3304-49B5-B6BD-047CF869321B}" srcOrd="5" destOrd="0" presId="urn:microsoft.com/office/officeart/2005/8/layout/hList1"/>
    <dgm:cxn modelId="{43A336C6-746F-48FA-BBA2-16238046EDAD}" type="presParOf" srcId="{8E849C46-C1A5-486A-B62D-53B295E2BA59}" destId="{0CEF4950-8845-41CA-8E58-F06C88FCDB9F}" srcOrd="6" destOrd="0" presId="urn:microsoft.com/office/officeart/2005/8/layout/hList1"/>
    <dgm:cxn modelId="{9B3E8025-54B7-436B-87AC-3F1DE05B46CC}" type="presParOf" srcId="{0CEF4950-8845-41CA-8E58-F06C88FCDB9F}" destId="{4F5D55BC-E65E-48E7-901F-42DDEDF64B87}" srcOrd="0" destOrd="0" presId="urn:microsoft.com/office/officeart/2005/8/layout/hList1"/>
    <dgm:cxn modelId="{32752E0D-2ABC-445A-B2EB-63CE3A87FE84}" type="presParOf" srcId="{0CEF4950-8845-41CA-8E58-F06C88FCDB9F}" destId="{1FD58CAA-87E5-470C-BE89-AE490C1F86B5}" srcOrd="1" destOrd="0" presId="urn:microsoft.com/office/officeart/2005/8/layout/hLis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CAB3C-8E7C-4627-A25C-534FC95C5CC3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2668EE-4827-4ABF-81A3-6EB19EF00E27}">
      <dgm:prSet/>
      <dgm:spPr/>
      <dgm:t>
        <a:bodyPr/>
        <a:lstStyle/>
        <a:p>
          <a:pPr rtl="0"/>
          <a:r>
            <a:rPr lang="pt-BR" dirty="0" smtClean="0"/>
            <a:t>Respeito por cada função</a:t>
          </a:r>
          <a:endParaRPr lang="pt-BR" dirty="0"/>
        </a:p>
      </dgm:t>
    </dgm:pt>
    <dgm:pt modelId="{519B58E4-B3BC-43DE-9953-B8CF6CDC4242}" type="parTrans" cxnId="{BBA32829-A535-45CC-A6B6-7B6EA2083BE6}">
      <dgm:prSet/>
      <dgm:spPr/>
      <dgm:t>
        <a:bodyPr/>
        <a:lstStyle/>
        <a:p>
          <a:endParaRPr lang="pt-BR"/>
        </a:p>
      </dgm:t>
    </dgm:pt>
    <dgm:pt modelId="{3CC842E1-322A-4F0C-93C8-57C9AFBB44FE}" type="sibTrans" cxnId="{BBA32829-A535-45CC-A6B6-7B6EA2083BE6}">
      <dgm:prSet/>
      <dgm:spPr/>
      <dgm:t>
        <a:bodyPr/>
        <a:lstStyle/>
        <a:p>
          <a:endParaRPr lang="pt-BR"/>
        </a:p>
      </dgm:t>
    </dgm:pt>
    <dgm:pt modelId="{6F39CD4E-21DC-44F9-8BF3-BEB0B7ED7B25}">
      <dgm:prSet/>
      <dgm:spPr/>
      <dgm:t>
        <a:bodyPr/>
        <a:lstStyle/>
        <a:p>
          <a:pPr rtl="0"/>
          <a:r>
            <a:rPr lang="pt-BR" dirty="0" smtClean="0"/>
            <a:t>Toda a equipe de desenvolvimento participa do planejamento, revisão e da retrospectiva da Sprint.</a:t>
          </a:r>
          <a:endParaRPr lang="pt-BR" dirty="0"/>
        </a:p>
      </dgm:t>
    </dgm:pt>
    <dgm:pt modelId="{23FDBD88-4BAC-4F21-9D7E-8AD8AED0B8A1}" type="parTrans" cxnId="{162FBD73-2998-49DD-99F0-A10210EA9EE3}">
      <dgm:prSet/>
      <dgm:spPr/>
      <dgm:t>
        <a:bodyPr/>
        <a:lstStyle/>
        <a:p>
          <a:endParaRPr lang="pt-BR"/>
        </a:p>
      </dgm:t>
    </dgm:pt>
    <dgm:pt modelId="{6A362276-487B-4373-9C4E-6C4D499C2E48}" type="sibTrans" cxnId="{162FBD73-2998-49DD-99F0-A10210EA9EE3}">
      <dgm:prSet/>
      <dgm:spPr/>
      <dgm:t>
        <a:bodyPr/>
        <a:lstStyle/>
        <a:p>
          <a:endParaRPr lang="pt-BR"/>
        </a:p>
      </dgm:t>
    </dgm:pt>
    <dgm:pt modelId="{9644164E-3E16-47A6-8448-A144BCBF63F1}">
      <dgm:prSet/>
      <dgm:spPr/>
      <dgm:t>
        <a:bodyPr/>
        <a:lstStyle/>
        <a:p>
          <a:pPr rtl="0"/>
          <a:r>
            <a:rPr lang="pt-BR" dirty="0" smtClean="0"/>
            <a:t>Respeito pelas experiências, habilidades e idéias</a:t>
          </a:r>
          <a:endParaRPr lang="pt-BR" dirty="0"/>
        </a:p>
      </dgm:t>
    </dgm:pt>
    <dgm:pt modelId="{FC960A7D-1338-4EB4-834B-B5A3A89C1336}" type="parTrans" cxnId="{E54FB3BB-A8F1-4602-A26F-68C5839146FA}">
      <dgm:prSet/>
      <dgm:spPr/>
      <dgm:t>
        <a:bodyPr/>
        <a:lstStyle/>
        <a:p>
          <a:endParaRPr lang="pt-BR"/>
        </a:p>
      </dgm:t>
    </dgm:pt>
    <dgm:pt modelId="{7AD0C296-76F9-4541-BC02-92932BFF1ED8}" type="sibTrans" cxnId="{E54FB3BB-A8F1-4602-A26F-68C5839146FA}">
      <dgm:prSet/>
      <dgm:spPr/>
      <dgm:t>
        <a:bodyPr/>
        <a:lstStyle/>
        <a:p>
          <a:endParaRPr lang="pt-BR"/>
        </a:p>
      </dgm:t>
    </dgm:pt>
    <dgm:pt modelId="{2A19926D-7DB1-4A77-89A3-9DD124565795}">
      <dgm:prSet/>
      <dgm:spPr/>
      <dgm:t>
        <a:bodyPr/>
        <a:lstStyle/>
        <a:p>
          <a:pPr rtl="0"/>
          <a:r>
            <a:rPr lang="pt-BR" dirty="0" smtClean="0"/>
            <a:t>A equipe de desenvolvimento é </a:t>
          </a:r>
          <a:r>
            <a:rPr lang="pt-BR" b="1" dirty="0" smtClean="0"/>
            <a:t>multifuncional</a:t>
          </a:r>
          <a:r>
            <a:rPr lang="pt-BR" dirty="0" smtClean="0"/>
            <a:t> e possui todas as habilidades necessárias para entregar a fase do produto concluído</a:t>
          </a:r>
          <a:endParaRPr lang="pt-BR" dirty="0"/>
        </a:p>
      </dgm:t>
    </dgm:pt>
    <dgm:pt modelId="{B52519F0-7813-4BA9-9B9D-E92E11EF5059}" type="parTrans" cxnId="{5A9CA613-0084-4D01-A8DC-7CCF821E06BC}">
      <dgm:prSet/>
      <dgm:spPr/>
      <dgm:t>
        <a:bodyPr/>
        <a:lstStyle/>
        <a:p>
          <a:endParaRPr lang="pt-BR"/>
        </a:p>
      </dgm:t>
    </dgm:pt>
    <dgm:pt modelId="{9E57D861-CE3D-424A-B5E4-4950D1C99131}" type="sibTrans" cxnId="{5A9CA613-0084-4D01-A8DC-7CCF821E06BC}">
      <dgm:prSet/>
      <dgm:spPr/>
      <dgm:t>
        <a:bodyPr/>
        <a:lstStyle/>
        <a:p>
          <a:endParaRPr lang="pt-BR"/>
        </a:p>
      </dgm:t>
    </dgm:pt>
    <dgm:pt modelId="{D6D0541A-4AEB-4615-97E6-48E5391E793D}">
      <dgm:prSet/>
      <dgm:spPr/>
      <dgm:t>
        <a:bodyPr/>
        <a:lstStyle/>
        <a:p>
          <a:pPr rtl="0"/>
          <a:r>
            <a:rPr lang="pt-BR" dirty="0" smtClean="0"/>
            <a:t>Respeito por seus conhecimentos e habilidades, e ritmo sustentável</a:t>
          </a:r>
          <a:endParaRPr lang="pt-BR" dirty="0"/>
        </a:p>
      </dgm:t>
    </dgm:pt>
    <dgm:pt modelId="{00F5BCFB-B331-4703-A18D-6E4199C93029}" type="parTrans" cxnId="{24A99814-337D-4A37-B4EF-3A0FED8B92BE}">
      <dgm:prSet/>
      <dgm:spPr/>
      <dgm:t>
        <a:bodyPr/>
        <a:lstStyle/>
        <a:p>
          <a:endParaRPr lang="pt-BR"/>
        </a:p>
      </dgm:t>
    </dgm:pt>
    <dgm:pt modelId="{F58CCC89-AB4E-41AF-91E3-DD2E36AE2798}" type="sibTrans" cxnId="{24A99814-337D-4A37-B4EF-3A0FED8B92BE}">
      <dgm:prSet/>
      <dgm:spPr/>
      <dgm:t>
        <a:bodyPr/>
        <a:lstStyle/>
        <a:p>
          <a:endParaRPr lang="pt-BR"/>
        </a:p>
      </dgm:t>
    </dgm:pt>
    <dgm:pt modelId="{EA9C4F55-C4C5-4FAD-B450-7F14441151F5}">
      <dgm:prSet/>
      <dgm:spPr/>
      <dgm:t>
        <a:bodyPr/>
        <a:lstStyle/>
        <a:p>
          <a:pPr rtl="0"/>
          <a:r>
            <a:rPr lang="pt-BR" dirty="0" smtClean="0"/>
            <a:t>A </a:t>
          </a:r>
          <a:r>
            <a:rPr lang="pt-BR" b="1" dirty="0" smtClean="0"/>
            <a:t>equipe de desenvolvimento </a:t>
          </a:r>
          <a:r>
            <a:rPr lang="pt-BR" dirty="0" smtClean="0"/>
            <a:t>é proprietária do </a:t>
          </a:r>
          <a:r>
            <a:rPr lang="pt-BR" b="1" dirty="0" smtClean="0"/>
            <a:t>Sprint Backlog</a:t>
          </a:r>
          <a:r>
            <a:rPr lang="pt-BR" dirty="0" smtClean="0"/>
            <a:t>, sendo eles que decidem o quanto podem e como fazer o trabalho na Sprint</a:t>
          </a:r>
          <a:endParaRPr lang="pt-BR" dirty="0"/>
        </a:p>
      </dgm:t>
    </dgm:pt>
    <dgm:pt modelId="{20F7A574-63EC-4D3B-B0EC-BF41880569E0}" type="parTrans" cxnId="{EAC20018-9D79-410F-9888-6C0EAC048999}">
      <dgm:prSet/>
      <dgm:spPr/>
      <dgm:t>
        <a:bodyPr/>
        <a:lstStyle/>
        <a:p>
          <a:endParaRPr lang="pt-BR"/>
        </a:p>
      </dgm:t>
    </dgm:pt>
    <dgm:pt modelId="{4C035B2D-06F2-4836-9E30-5C57C88B6CE1}" type="sibTrans" cxnId="{EAC20018-9D79-410F-9888-6C0EAC048999}">
      <dgm:prSet/>
      <dgm:spPr/>
      <dgm:t>
        <a:bodyPr/>
        <a:lstStyle/>
        <a:p>
          <a:endParaRPr lang="pt-BR"/>
        </a:p>
      </dgm:t>
    </dgm:pt>
    <dgm:pt modelId="{D1422387-7880-48B3-9C95-45DE7AD2DE63}">
      <dgm:prSet/>
      <dgm:spPr/>
      <dgm:t>
        <a:bodyPr/>
        <a:lstStyle/>
        <a:p>
          <a:pPr rtl="0"/>
          <a:r>
            <a:rPr lang="pt-BR" dirty="0" smtClean="0"/>
            <a:t>Respeito aos stakeholders</a:t>
          </a:r>
          <a:endParaRPr lang="pt-BR" dirty="0"/>
        </a:p>
      </dgm:t>
    </dgm:pt>
    <dgm:pt modelId="{6687018F-8211-41B7-A45F-7BD38FB2230D}" type="parTrans" cxnId="{973B500B-398D-43AE-9769-5364671A2115}">
      <dgm:prSet/>
      <dgm:spPr/>
      <dgm:t>
        <a:bodyPr/>
        <a:lstStyle/>
        <a:p>
          <a:endParaRPr lang="pt-BR"/>
        </a:p>
      </dgm:t>
    </dgm:pt>
    <dgm:pt modelId="{846D21E6-9ABC-42E6-804B-9C5338A74162}" type="sibTrans" cxnId="{973B500B-398D-43AE-9769-5364671A2115}">
      <dgm:prSet/>
      <dgm:spPr/>
      <dgm:t>
        <a:bodyPr/>
        <a:lstStyle/>
        <a:p>
          <a:endParaRPr lang="pt-BR"/>
        </a:p>
      </dgm:t>
    </dgm:pt>
    <dgm:pt modelId="{1ECE253E-E1A1-4FA0-B0EC-642E2B50EBC9}">
      <dgm:prSet/>
      <dgm:spPr/>
      <dgm:t>
        <a:bodyPr/>
        <a:lstStyle/>
        <a:p>
          <a:pPr rtl="0"/>
          <a:r>
            <a:rPr lang="pt-BR" dirty="0" smtClean="0"/>
            <a:t>Ao revisar o produto concluído em uma </a:t>
          </a:r>
          <a:r>
            <a:rPr lang="pt-BR" b="1" dirty="0" smtClean="0"/>
            <a:t>Revisão da Sprint</a:t>
          </a:r>
          <a:r>
            <a:rPr lang="pt-BR" dirty="0" smtClean="0"/>
            <a:t>, trazemos transparência do verdadeiro progresso</a:t>
          </a:r>
          <a:endParaRPr lang="pt-BR" dirty="0"/>
        </a:p>
      </dgm:t>
    </dgm:pt>
    <dgm:pt modelId="{8082D629-D507-4755-BDFF-4B80DBB45EA3}" type="parTrans" cxnId="{9C4E80C5-DCF7-4179-B8D1-7D02A6905884}">
      <dgm:prSet/>
      <dgm:spPr/>
      <dgm:t>
        <a:bodyPr/>
        <a:lstStyle/>
        <a:p>
          <a:endParaRPr lang="pt-BR"/>
        </a:p>
      </dgm:t>
    </dgm:pt>
    <dgm:pt modelId="{E1D6C803-B26F-45A9-A325-B6B2C8E530C2}" type="sibTrans" cxnId="{9C4E80C5-DCF7-4179-B8D1-7D02A6905884}">
      <dgm:prSet/>
      <dgm:spPr/>
      <dgm:t>
        <a:bodyPr/>
        <a:lstStyle/>
        <a:p>
          <a:endParaRPr lang="pt-BR"/>
        </a:p>
      </dgm:t>
    </dgm:pt>
    <dgm:pt modelId="{5227A258-B6C1-43AF-B271-1D4E876E866A}">
      <dgm:prSet/>
      <dgm:spPr/>
      <dgm:t>
        <a:bodyPr/>
        <a:lstStyle/>
        <a:p>
          <a:pPr rtl="0"/>
          <a:r>
            <a:rPr lang="pt-BR" dirty="0" smtClean="0"/>
            <a:t>O Product Owner busca informações, colabora e define </a:t>
          </a:r>
          <a:r>
            <a:rPr lang="pt-BR" b="1" dirty="0" smtClean="0"/>
            <a:t>expectativas realistas</a:t>
          </a:r>
          <a:endParaRPr lang="pt-BR" dirty="0"/>
        </a:p>
      </dgm:t>
    </dgm:pt>
    <dgm:pt modelId="{1C104605-06D7-451A-8700-135563302F28}" type="parTrans" cxnId="{20D2E189-6691-4696-8E95-76AAC70ADCBE}">
      <dgm:prSet/>
      <dgm:spPr/>
      <dgm:t>
        <a:bodyPr/>
        <a:lstStyle/>
        <a:p>
          <a:endParaRPr lang="pt-BR"/>
        </a:p>
      </dgm:t>
    </dgm:pt>
    <dgm:pt modelId="{32BD755E-7573-499F-83F8-C4593C1BCF9C}" type="sibTrans" cxnId="{20D2E189-6691-4696-8E95-76AAC70ADCBE}">
      <dgm:prSet/>
      <dgm:spPr/>
      <dgm:t>
        <a:bodyPr/>
        <a:lstStyle/>
        <a:p>
          <a:endParaRPr lang="pt-BR"/>
        </a:p>
      </dgm:t>
    </dgm:pt>
    <dgm:pt modelId="{773A42CA-3A27-4954-8477-6059F24CC1DF}">
      <dgm:prSet/>
      <dgm:spPr/>
      <dgm:t>
        <a:bodyPr/>
        <a:lstStyle/>
        <a:p>
          <a:pPr rtl="0"/>
          <a:r>
            <a:rPr lang="pt-BR" dirty="0" smtClean="0"/>
            <a:t>Respeito pela equipe e sua capacidade de crescimento</a:t>
          </a:r>
          <a:endParaRPr lang="pt-BR" dirty="0"/>
        </a:p>
      </dgm:t>
    </dgm:pt>
    <dgm:pt modelId="{3AE6E9B4-59C3-488A-B24D-B0721AD0D888}" type="parTrans" cxnId="{0A130229-9FC8-483F-A725-496EB76DD848}">
      <dgm:prSet/>
      <dgm:spPr/>
      <dgm:t>
        <a:bodyPr/>
        <a:lstStyle/>
        <a:p>
          <a:endParaRPr lang="pt-BR"/>
        </a:p>
      </dgm:t>
    </dgm:pt>
    <dgm:pt modelId="{9037406B-FD12-418A-958B-BDA0A7BE4CC6}" type="sibTrans" cxnId="{0A130229-9FC8-483F-A725-496EB76DD848}">
      <dgm:prSet/>
      <dgm:spPr/>
      <dgm:t>
        <a:bodyPr/>
        <a:lstStyle/>
        <a:p>
          <a:endParaRPr lang="pt-BR"/>
        </a:p>
      </dgm:t>
    </dgm:pt>
    <dgm:pt modelId="{69008B68-F12D-4EE4-8DA9-ECE2DC98AEB6}">
      <dgm:prSet/>
      <dgm:spPr/>
      <dgm:t>
        <a:bodyPr/>
        <a:lstStyle/>
        <a:p>
          <a:pPr rtl="0"/>
          <a:r>
            <a:rPr lang="pt-BR" dirty="0" smtClean="0"/>
            <a:t>O foco do </a:t>
          </a:r>
          <a:r>
            <a:rPr lang="pt-BR" b="1" dirty="0" smtClean="0"/>
            <a:t>Scrum Master</a:t>
          </a:r>
          <a:r>
            <a:rPr lang="pt-BR" dirty="0" smtClean="0"/>
            <a:t> está na </a:t>
          </a:r>
          <a:r>
            <a:rPr lang="pt-BR" b="1" dirty="0" smtClean="0"/>
            <a:t>saúde da equipe de desenvolvimento</a:t>
          </a:r>
          <a:r>
            <a:rPr lang="pt-BR" dirty="0" smtClean="0"/>
            <a:t> e no uso eficaz do Scrum, concentrando-se no </a:t>
          </a:r>
          <a:r>
            <a:rPr lang="pt-BR" b="1" dirty="0" smtClean="0"/>
            <a:t>ensino, facilitação e coaching</a:t>
          </a:r>
          <a:endParaRPr lang="pt-BR" dirty="0"/>
        </a:p>
      </dgm:t>
    </dgm:pt>
    <dgm:pt modelId="{F0744E14-95E8-47B3-88B4-11A48EB51709}" type="parTrans" cxnId="{302C5972-C190-4EAA-A662-6A9AAC472BC8}">
      <dgm:prSet/>
      <dgm:spPr/>
      <dgm:t>
        <a:bodyPr/>
        <a:lstStyle/>
        <a:p>
          <a:endParaRPr lang="pt-BR"/>
        </a:p>
      </dgm:t>
    </dgm:pt>
    <dgm:pt modelId="{C0851EF4-D99C-4983-8CE2-0AD30D58DC7D}" type="sibTrans" cxnId="{302C5972-C190-4EAA-A662-6A9AAC472BC8}">
      <dgm:prSet/>
      <dgm:spPr/>
      <dgm:t>
        <a:bodyPr/>
        <a:lstStyle/>
        <a:p>
          <a:endParaRPr lang="pt-BR"/>
        </a:p>
      </dgm:t>
    </dgm:pt>
    <dgm:pt modelId="{ACFB48D6-AB62-4672-AB52-AB1D1D56E699}">
      <dgm:prSet/>
      <dgm:spPr/>
      <dgm:t>
        <a:bodyPr/>
        <a:lstStyle/>
        <a:p>
          <a:pPr rtl="0"/>
          <a:r>
            <a:rPr lang="pt-BR" dirty="0" smtClean="0"/>
            <a:t>Respeito à organização</a:t>
          </a:r>
          <a:endParaRPr lang="pt-BR" dirty="0"/>
        </a:p>
      </dgm:t>
    </dgm:pt>
    <dgm:pt modelId="{DFB8724C-EE49-4AB1-9926-22D06B982E40}" type="parTrans" cxnId="{132A49C2-FE07-4062-9521-B40C995BD6B3}">
      <dgm:prSet/>
      <dgm:spPr/>
      <dgm:t>
        <a:bodyPr/>
        <a:lstStyle/>
        <a:p>
          <a:endParaRPr lang="pt-BR"/>
        </a:p>
      </dgm:t>
    </dgm:pt>
    <dgm:pt modelId="{F2000B34-FD0D-482E-B3D6-2BEA33367096}" type="sibTrans" cxnId="{132A49C2-FE07-4062-9521-B40C995BD6B3}">
      <dgm:prSet/>
      <dgm:spPr/>
      <dgm:t>
        <a:bodyPr/>
        <a:lstStyle/>
        <a:p>
          <a:endParaRPr lang="pt-BR"/>
        </a:p>
      </dgm:t>
    </dgm:pt>
    <dgm:pt modelId="{445A1F3C-265B-437F-ABAA-72094C1518E8}">
      <dgm:prSet/>
      <dgm:spPr/>
      <dgm:t>
        <a:bodyPr/>
        <a:lstStyle/>
        <a:p>
          <a:pPr rtl="0"/>
          <a:r>
            <a:rPr lang="pt-BR" dirty="0" smtClean="0"/>
            <a:t>O foco do </a:t>
          </a:r>
          <a:r>
            <a:rPr lang="pt-BR" b="1" dirty="0" smtClean="0"/>
            <a:t>Scrum</a:t>
          </a:r>
          <a:r>
            <a:rPr lang="pt-BR" dirty="0" smtClean="0"/>
            <a:t> em entregar valor e não gastar em recursos em coisas que podem nunca ser usadas</a:t>
          </a:r>
          <a:endParaRPr lang="pt-BR" dirty="0"/>
        </a:p>
      </dgm:t>
    </dgm:pt>
    <dgm:pt modelId="{1265AA68-A2D7-4377-B628-4B7F3A2C7C2F}" type="parTrans" cxnId="{C62F2CE5-CAE7-44A0-9B5A-317124ACD90F}">
      <dgm:prSet/>
      <dgm:spPr/>
      <dgm:t>
        <a:bodyPr/>
        <a:lstStyle/>
        <a:p>
          <a:endParaRPr lang="pt-BR"/>
        </a:p>
      </dgm:t>
    </dgm:pt>
    <dgm:pt modelId="{43BC98BD-F116-4D9D-8B7E-B7CD9746D04B}" type="sibTrans" cxnId="{C62F2CE5-CAE7-44A0-9B5A-317124ACD90F}">
      <dgm:prSet/>
      <dgm:spPr/>
      <dgm:t>
        <a:bodyPr/>
        <a:lstStyle/>
        <a:p>
          <a:endParaRPr lang="pt-BR"/>
        </a:p>
      </dgm:t>
    </dgm:pt>
    <dgm:pt modelId="{E7BBCDCA-E004-41D1-BCF5-A9539B9F9607}">
      <dgm:prSet/>
      <dgm:spPr/>
      <dgm:t>
        <a:bodyPr/>
        <a:lstStyle/>
        <a:p>
          <a:pPr rtl="0"/>
          <a:r>
            <a:rPr lang="pt-BR" dirty="0" smtClean="0"/>
            <a:t>Ter um trabalho aceitável ao final da Sprint e não forçar investimentos</a:t>
          </a:r>
          <a:endParaRPr lang="pt-BR" dirty="0"/>
        </a:p>
      </dgm:t>
    </dgm:pt>
    <dgm:pt modelId="{20DF2B46-737C-4EAC-846B-BD0E3FA43BC9}" type="parTrans" cxnId="{749520A5-71EF-4FDD-970D-1028684CD092}">
      <dgm:prSet/>
      <dgm:spPr/>
      <dgm:t>
        <a:bodyPr/>
        <a:lstStyle/>
        <a:p>
          <a:endParaRPr lang="pt-BR"/>
        </a:p>
      </dgm:t>
    </dgm:pt>
    <dgm:pt modelId="{5107CF9D-3BEE-479B-9935-8029131CD2F4}" type="sibTrans" cxnId="{749520A5-71EF-4FDD-970D-1028684CD092}">
      <dgm:prSet/>
      <dgm:spPr/>
      <dgm:t>
        <a:bodyPr/>
        <a:lstStyle/>
        <a:p>
          <a:endParaRPr lang="pt-BR"/>
        </a:p>
      </dgm:t>
    </dgm:pt>
    <dgm:pt modelId="{D514C6AE-DF3C-4337-B6D9-2FE08061E904}" type="pres">
      <dgm:prSet presAssocID="{248CAB3C-8E7C-4627-A25C-534FC95C5CC3}" presName="diagram" presStyleCnt="0">
        <dgm:presLayoutVars>
          <dgm:dir/>
          <dgm:animLvl val="lvl"/>
          <dgm:resizeHandles val="exact"/>
        </dgm:presLayoutVars>
      </dgm:prSet>
      <dgm:spPr/>
    </dgm:pt>
    <dgm:pt modelId="{184F0844-C6E7-49D2-BD8B-08DB26E42A26}" type="pres">
      <dgm:prSet presAssocID="{592668EE-4827-4ABF-81A3-6EB19EF00E27}" presName="compNode" presStyleCnt="0"/>
      <dgm:spPr/>
    </dgm:pt>
    <dgm:pt modelId="{94415EB8-AD67-43F4-9D4E-7BD8C9B80937}" type="pres">
      <dgm:prSet presAssocID="{592668EE-4827-4ABF-81A3-6EB19EF00E27}" presName="childRect" presStyleLbl="bgAcc1" presStyleIdx="0" presStyleCnt="6">
        <dgm:presLayoutVars>
          <dgm:bulletEnabled val="1"/>
        </dgm:presLayoutVars>
      </dgm:prSet>
      <dgm:spPr/>
    </dgm:pt>
    <dgm:pt modelId="{27AFF83D-7E5E-4043-80F1-2B1BE379F34B}" type="pres">
      <dgm:prSet presAssocID="{592668EE-4827-4ABF-81A3-6EB19EF00E2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DED4436-C550-464C-9F35-AC44827A4B14}" type="pres">
      <dgm:prSet presAssocID="{592668EE-4827-4ABF-81A3-6EB19EF00E27}" presName="parentRect" presStyleLbl="alignNode1" presStyleIdx="0" presStyleCnt="6"/>
      <dgm:spPr/>
    </dgm:pt>
    <dgm:pt modelId="{4F80F911-279A-46F7-9E08-7DD3B7FA3F7C}" type="pres">
      <dgm:prSet presAssocID="{592668EE-4827-4ABF-81A3-6EB19EF00E27}" presName="adorn" presStyleLbl="fgAccFollowNod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23335CE-662A-445F-B1A9-CE438ADF963C}" type="pres">
      <dgm:prSet presAssocID="{3CC842E1-322A-4F0C-93C8-57C9AFBB44FE}" presName="sibTrans" presStyleLbl="sibTrans2D1" presStyleIdx="0" presStyleCnt="0"/>
      <dgm:spPr/>
    </dgm:pt>
    <dgm:pt modelId="{BBD534BE-E169-49B0-A1A9-752739522F39}" type="pres">
      <dgm:prSet presAssocID="{9644164E-3E16-47A6-8448-A144BCBF63F1}" presName="compNode" presStyleCnt="0"/>
      <dgm:spPr/>
    </dgm:pt>
    <dgm:pt modelId="{461D756B-3535-479C-90C6-67A009773BF6}" type="pres">
      <dgm:prSet presAssocID="{9644164E-3E16-47A6-8448-A144BCBF63F1}" presName="childRect" presStyleLbl="bgAcc1" presStyleIdx="1" presStyleCnt="6">
        <dgm:presLayoutVars>
          <dgm:bulletEnabled val="1"/>
        </dgm:presLayoutVars>
      </dgm:prSet>
      <dgm:spPr/>
    </dgm:pt>
    <dgm:pt modelId="{FDB3E133-DEE3-4175-B8D5-33BED13EB63D}" type="pres">
      <dgm:prSet presAssocID="{9644164E-3E16-47A6-8448-A144BCBF63F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FC6A607-4127-4891-9875-1103F4416D78}" type="pres">
      <dgm:prSet presAssocID="{9644164E-3E16-47A6-8448-A144BCBF63F1}" presName="parentRect" presStyleLbl="alignNode1" presStyleIdx="1" presStyleCnt="6"/>
      <dgm:spPr/>
    </dgm:pt>
    <dgm:pt modelId="{81C45978-949B-414E-9DF0-DA5FC9B24829}" type="pres">
      <dgm:prSet presAssocID="{9644164E-3E16-47A6-8448-A144BCBF63F1}" presName="adorn" presStyleLbl="fgAccFollowNod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327ACE4-ECD4-48A5-8451-843C6A933597}" type="pres">
      <dgm:prSet presAssocID="{7AD0C296-76F9-4541-BC02-92932BFF1ED8}" presName="sibTrans" presStyleLbl="sibTrans2D1" presStyleIdx="0" presStyleCnt="0"/>
      <dgm:spPr/>
    </dgm:pt>
    <dgm:pt modelId="{4F64454F-7F82-41B8-9935-6BDFDDC15F9D}" type="pres">
      <dgm:prSet presAssocID="{D6D0541A-4AEB-4615-97E6-48E5391E793D}" presName="compNode" presStyleCnt="0"/>
      <dgm:spPr/>
    </dgm:pt>
    <dgm:pt modelId="{23061A4D-C769-4B10-BEB0-3A30F0ED4A22}" type="pres">
      <dgm:prSet presAssocID="{D6D0541A-4AEB-4615-97E6-48E5391E793D}" presName="childRect" presStyleLbl="bgAcc1" presStyleIdx="2" presStyleCnt="6">
        <dgm:presLayoutVars>
          <dgm:bulletEnabled val="1"/>
        </dgm:presLayoutVars>
      </dgm:prSet>
      <dgm:spPr/>
    </dgm:pt>
    <dgm:pt modelId="{35814061-0FD3-4923-9194-B89B5C1220C4}" type="pres">
      <dgm:prSet presAssocID="{D6D0541A-4AEB-4615-97E6-48E5391E793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A95495C-70AD-43A1-8AE2-BF183C10B1C7}" type="pres">
      <dgm:prSet presAssocID="{D6D0541A-4AEB-4615-97E6-48E5391E793D}" presName="parentRect" presStyleLbl="alignNode1" presStyleIdx="2" presStyleCnt="6"/>
      <dgm:spPr/>
    </dgm:pt>
    <dgm:pt modelId="{3C0A5DD4-025B-4E6F-B30C-F8B4DC771BCC}" type="pres">
      <dgm:prSet presAssocID="{D6D0541A-4AEB-4615-97E6-48E5391E793D}" presName="adorn" presStyleLbl="fgAccFollowNode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FB0BCBC2-FB6A-4DD9-9280-061E5C0D35E4}" type="pres">
      <dgm:prSet presAssocID="{F58CCC89-AB4E-41AF-91E3-DD2E36AE2798}" presName="sibTrans" presStyleLbl="sibTrans2D1" presStyleIdx="0" presStyleCnt="0"/>
      <dgm:spPr/>
    </dgm:pt>
    <dgm:pt modelId="{499AF80D-171B-43C1-979E-3FAB4F91DB57}" type="pres">
      <dgm:prSet presAssocID="{D1422387-7880-48B3-9C95-45DE7AD2DE63}" presName="compNode" presStyleCnt="0"/>
      <dgm:spPr/>
    </dgm:pt>
    <dgm:pt modelId="{62CE6BDB-C69B-42CA-ADBE-873D5778C336}" type="pres">
      <dgm:prSet presAssocID="{D1422387-7880-48B3-9C95-45DE7AD2DE63}" presName="childRect" presStyleLbl="bgAcc1" presStyleIdx="3" presStyleCnt="6">
        <dgm:presLayoutVars>
          <dgm:bulletEnabled val="1"/>
        </dgm:presLayoutVars>
      </dgm:prSet>
      <dgm:spPr/>
    </dgm:pt>
    <dgm:pt modelId="{AB8778FA-7B86-47DB-B150-A64B911E885E}" type="pres">
      <dgm:prSet presAssocID="{D1422387-7880-48B3-9C95-45DE7AD2DE6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B618387-CA88-4B62-9002-50E9D411D7B4}" type="pres">
      <dgm:prSet presAssocID="{D1422387-7880-48B3-9C95-45DE7AD2DE63}" presName="parentRect" presStyleLbl="alignNode1" presStyleIdx="3" presStyleCnt="6"/>
      <dgm:spPr/>
    </dgm:pt>
    <dgm:pt modelId="{7DD63B24-D8E9-41E2-806A-B9163E2E9933}" type="pres">
      <dgm:prSet presAssocID="{D1422387-7880-48B3-9C95-45DE7AD2DE63}" presName="adorn" presStyleLbl="fgAccFollowNode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88D48318-0E0F-4B79-8718-4E130D1BD399}" type="pres">
      <dgm:prSet presAssocID="{846D21E6-9ABC-42E6-804B-9C5338A74162}" presName="sibTrans" presStyleLbl="sibTrans2D1" presStyleIdx="0" presStyleCnt="0"/>
      <dgm:spPr/>
    </dgm:pt>
    <dgm:pt modelId="{6690A808-8379-475B-B44B-8B45F1BFF467}" type="pres">
      <dgm:prSet presAssocID="{773A42CA-3A27-4954-8477-6059F24CC1DF}" presName="compNode" presStyleCnt="0"/>
      <dgm:spPr/>
    </dgm:pt>
    <dgm:pt modelId="{3E1EB556-711B-4A3B-9114-E4215EB7B4FD}" type="pres">
      <dgm:prSet presAssocID="{773A42CA-3A27-4954-8477-6059F24CC1DF}" presName="childRect" presStyleLbl="bgAcc1" presStyleIdx="4" presStyleCnt="6">
        <dgm:presLayoutVars>
          <dgm:bulletEnabled val="1"/>
        </dgm:presLayoutVars>
      </dgm:prSet>
      <dgm:spPr/>
    </dgm:pt>
    <dgm:pt modelId="{7F5D7016-D90A-476E-BB50-D30B66D0AA1E}" type="pres">
      <dgm:prSet presAssocID="{773A42CA-3A27-4954-8477-6059F24CC1D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B9EAC6F-FC09-404C-B193-D04C70497FB4}" type="pres">
      <dgm:prSet presAssocID="{773A42CA-3A27-4954-8477-6059F24CC1DF}" presName="parentRect" presStyleLbl="alignNode1" presStyleIdx="4" presStyleCnt="6"/>
      <dgm:spPr/>
    </dgm:pt>
    <dgm:pt modelId="{764428CA-A8AF-452C-AE0C-133A1358BDA5}" type="pres">
      <dgm:prSet presAssocID="{773A42CA-3A27-4954-8477-6059F24CC1DF}" presName="adorn" presStyleLbl="fgAccFollowNode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5243FF39-1B38-416A-839F-B3F64D05D5F6}" type="pres">
      <dgm:prSet presAssocID="{9037406B-FD12-418A-958B-BDA0A7BE4CC6}" presName="sibTrans" presStyleLbl="sibTrans2D1" presStyleIdx="0" presStyleCnt="0"/>
      <dgm:spPr/>
    </dgm:pt>
    <dgm:pt modelId="{EF5E2F97-3506-4127-B799-81082E3913C1}" type="pres">
      <dgm:prSet presAssocID="{ACFB48D6-AB62-4672-AB52-AB1D1D56E699}" presName="compNode" presStyleCnt="0"/>
      <dgm:spPr/>
    </dgm:pt>
    <dgm:pt modelId="{D032AF85-7052-4222-957B-ACEC0F3A2666}" type="pres">
      <dgm:prSet presAssocID="{ACFB48D6-AB62-4672-AB52-AB1D1D56E699}" presName="childRect" presStyleLbl="bgAcc1" presStyleIdx="5" presStyleCnt="6">
        <dgm:presLayoutVars>
          <dgm:bulletEnabled val="1"/>
        </dgm:presLayoutVars>
      </dgm:prSet>
      <dgm:spPr/>
    </dgm:pt>
    <dgm:pt modelId="{B278DB13-275D-48B5-8E84-9EDA0A29A63A}" type="pres">
      <dgm:prSet presAssocID="{ACFB48D6-AB62-4672-AB52-AB1D1D56E69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52F2E23-287D-45AC-97DF-018728EE735B}" type="pres">
      <dgm:prSet presAssocID="{ACFB48D6-AB62-4672-AB52-AB1D1D56E699}" presName="parentRect" presStyleLbl="alignNode1" presStyleIdx="5" presStyleCnt="6"/>
      <dgm:spPr/>
    </dgm:pt>
    <dgm:pt modelId="{E808890C-9DE6-49C1-809A-B64C3AA9E224}" type="pres">
      <dgm:prSet presAssocID="{ACFB48D6-AB62-4672-AB52-AB1D1D56E699}" presName="adorn" presStyleLbl="fgAccFollowNode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98D64EB7-BBAB-42CE-BD41-65D7A5E03EBF}" type="presOf" srcId="{846D21E6-9ABC-42E6-804B-9C5338A74162}" destId="{88D48318-0E0F-4B79-8718-4E130D1BD399}" srcOrd="0" destOrd="0" presId="urn:microsoft.com/office/officeart/2005/8/layout/bList2"/>
    <dgm:cxn modelId="{0A130229-9FC8-483F-A725-496EB76DD848}" srcId="{248CAB3C-8E7C-4627-A25C-534FC95C5CC3}" destId="{773A42CA-3A27-4954-8477-6059F24CC1DF}" srcOrd="4" destOrd="0" parTransId="{3AE6E9B4-59C3-488A-B24D-B0721AD0D888}" sibTransId="{9037406B-FD12-418A-958B-BDA0A7BE4CC6}"/>
    <dgm:cxn modelId="{6549B5E0-699F-4AD9-9E2A-070D73F2DCF5}" type="presOf" srcId="{9037406B-FD12-418A-958B-BDA0A7BE4CC6}" destId="{5243FF39-1B38-416A-839F-B3F64D05D5F6}" srcOrd="0" destOrd="0" presId="urn:microsoft.com/office/officeart/2005/8/layout/bList2"/>
    <dgm:cxn modelId="{9C4E80C5-DCF7-4179-B8D1-7D02A6905884}" srcId="{D1422387-7880-48B3-9C95-45DE7AD2DE63}" destId="{1ECE253E-E1A1-4FA0-B0EC-642E2B50EBC9}" srcOrd="0" destOrd="0" parTransId="{8082D629-D507-4755-BDFF-4B80DBB45EA3}" sibTransId="{E1D6C803-B26F-45A9-A325-B6B2C8E530C2}"/>
    <dgm:cxn modelId="{5A9CA613-0084-4D01-A8DC-7CCF821E06BC}" srcId="{9644164E-3E16-47A6-8448-A144BCBF63F1}" destId="{2A19926D-7DB1-4A77-89A3-9DD124565795}" srcOrd="0" destOrd="0" parTransId="{B52519F0-7813-4BA9-9B9D-E92E11EF5059}" sibTransId="{9E57D861-CE3D-424A-B5E4-4950D1C99131}"/>
    <dgm:cxn modelId="{749520A5-71EF-4FDD-970D-1028684CD092}" srcId="{ACFB48D6-AB62-4672-AB52-AB1D1D56E699}" destId="{E7BBCDCA-E004-41D1-BCF5-A9539B9F9607}" srcOrd="1" destOrd="0" parTransId="{20DF2B46-737C-4EAC-846B-BD0E3FA43BC9}" sibTransId="{5107CF9D-3BEE-479B-9935-8029131CD2F4}"/>
    <dgm:cxn modelId="{1D800911-FE42-407C-832A-5F65DB961485}" type="presOf" srcId="{D6D0541A-4AEB-4615-97E6-48E5391E793D}" destId="{35814061-0FD3-4923-9194-B89B5C1220C4}" srcOrd="0" destOrd="0" presId="urn:microsoft.com/office/officeart/2005/8/layout/bList2"/>
    <dgm:cxn modelId="{C62F2CE5-CAE7-44A0-9B5A-317124ACD90F}" srcId="{ACFB48D6-AB62-4672-AB52-AB1D1D56E699}" destId="{445A1F3C-265B-437F-ABAA-72094C1518E8}" srcOrd="0" destOrd="0" parTransId="{1265AA68-A2D7-4377-B628-4B7F3A2C7C2F}" sibTransId="{43BC98BD-F116-4D9D-8B7E-B7CD9746D04B}"/>
    <dgm:cxn modelId="{7509E7FF-2818-4817-B62B-6B38BB1AA4BC}" type="presOf" srcId="{2A19926D-7DB1-4A77-89A3-9DD124565795}" destId="{461D756B-3535-479C-90C6-67A009773BF6}" srcOrd="0" destOrd="0" presId="urn:microsoft.com/office/officeart/2005/8/layout/bList2"/>
    <dgm:cxn modelId="{D611C958-AFE1-4735-BBAA-0A95EC47C747}" type="presOf" srcId="{E7BBCDCA-E004-41D1-BCF5-A9539B9F9607}" destId="{D032AF85-7052-4222-957B-ACEC0F3A2666}" srcOrd="0" destOrd="1" presId="urn:microsoft.com/office/officeart/2005/8/layout/bList2"/>
    <dgm:cxn modelId="{973B500B-398D-43AE-9769-5364671A2115}" srcId="{248CAB3C-8E7C-4627-A25C-534FC95C5CC3}" destId="{D1422387-7880-48B3-9C95-45DE7AD2DE63}" srcOrd="3" destOrd="0" parTransId="{6687018F-8211-41B7-A45F-7BD38FB2230D}" sibTransId="{846D21E6-9ABC-42E6-804B-9C5338A74162}"/>
    <dgm:cxn modelId="{79863C99-FB73-497E-BE74-A68D5EC1F1C8}" type="presOf" srcId="{9644164E-3E16-47A6-8448-A144BCBF63F1}" destId="{FDB3E133-DEE3-4175-B8D5-33BED13EB63D}" srcOrd="0" destOrd="0" presId="urn:microsoft.com/office/officeart/2005/8/layout/bList2"/>
    <dgm:cxn modelId="{F0F02F8C-604E-44B2-9329-0C9BF070C906}" type="presOf" srcId="{248CAB3C-8E7C-4627-A25C-534FC95C5CC3}" destId="{D514C6AE-DF3C-4337-B6D9-2FE08061E904}" srcOrd="0" destOrd="0" presId="urn:microsoft.com/office/officeart/2005/8/layout/bList2"/>
    <dgm:cxn modelId="{A9B9EB1A-96D0-4102-A8BB-BAD57919D907}" type="presOf" srcId="{445A1F3C-265B-437F-ABAA-72094C1518E8}" destId="{D032AF85-7052-4222-957B-ACEC0F3A2666}" srcOrd="0" destOrd="0" presId="urn:microsoft.com/office/officeart/2005/8/layout/bList2"/>
    <dgm:cxn modelId="{7371E2E9-18A5-4380-8AF0-21A3F94673F2}" type="presOf" srcId="{D1422387-7880-48B3-9C95-45DE7AD2DE63}" destId="{AB8778FA-7B86-47DB-B150-A64B911E885E}" srcOrd="0" destOrd="0" presId="urn:microsoft.com/office/officeart/2005/8/layout/bList2"/>
    <dgm:cxn modelId="{0B513E12-4409-480A-97C9-FD54317F17EE}" type="presOf" srcId="{EA9C4F55-C4C5-4FAD-B450-7F14441151F5}" destId="{23061A4D-C769-4B10-BEB0-3A30F0ED4A22}" srcOrd="0" destOrd="0" presId="urn:microsoft.com/office/officeart/2005/8/layout/bList2"/>
    <dgm:cxn modelId="{EAC20018-9D79-410F-9888-6C0EAC048999}" srcId="{D6D0541A-4AEB-4615-97E6-48E5391E793D}" destId="{EA9C4F55-C4C5-4FAD-B450-7F14441151F5}" srcOrd="0" destOrd="0" parTransId="{20F7A574-63EC-4D3B-B0EC-BF41880569E0}" sibTransId="{4C035B2D-06F2-4836-9E30-5C57C88B6CE1}"/>
    <dgm:cxn modelId="{2C294B8A-9424-4D01-9539-728B4008C684}" type="presOf" srcId="{F58CCC89-AB4E-41AF-91E3-DD2E36AE2798}" destId="{FB0BCBC2-FB6A-4DD9-9280-061E5C0D35E4}" srcOrd="0" destOrd="0" presId="urn:microsoft.com/office/officeart/2005/8/layout/bList2"/>
    <dgm:cxn modelId="{F749F308-364B-442D-9759-98C5EEA0F763}" type="presOf" srcId="{D6D0541A-4AEB-4615-97E6-48E5391E793D}" destId="{9A95495C-70AD-43A1-8AE2-BF183C10B1C7}" srcOrd="1" destOrd="0" presId="urn:microsoft.com/office/officeart/2005/8/layout/bList2"/>
    <dgm:cxn modelId="{E005D728-D5AD-4A62-BAB6-ADF1985C0589}" type="presOf" srcId="{773A42CA-3A27-4954-8477-6059F24CC1DF}" destId="{7F5D7016-D90A-476E-BB50-D30B66D0AA1E}" srcOrd="0" destOrd="0" presId="urn:microsoft.com/office/officeart/2005/8/layout/bList2"/>
    <dgm:cxn modelId="{3C5F3109-C31B-4253-91A6-2AEE9091C169}" type="presOf" srcId="{773A42CA-3A27-4954-8477-6059F24CC1DF}" destId="{DB9EAC6F-FC09-404C-B193-D04C70497FB4}" srcOrd="1" destOrd="0" presId="urn:microsoft.com/office/officeart/2005/8/layout/bList2"/>
    <dgm:cxn modelId="{18549BC7-5C71-4720-BD47-76B217435EAD}" type="presOf" srcId="{5227A258-B6C1-43AF-B271-1D4E876E866A}" destId="{62CE6BDB-C69B-42CA-ADBE-873D5778C336}" srcOrd="0" destOrd="1" presId="urn:microsoft.com/office/officeart/2005/8/layout/bList2"/>
    <dgm:cxn modelId="{302C5972-C190-4EAA-A662-6A9AAC472BC8}" srcId="{773A42CA-3A27-4954-8477-6059F24CC1DF}" destId="{69008B68-F12D-4EE4-8DA9-ECE2DC98AEB6}" srcOrd="0" destOrd="0" parTransId="{F0744E14-95E8-47B3-88B4-11A48EB51709}" sibTransId="{C0851EF4-D99C-4983-8CE2-0AD30D58DC7D}"/>
    <dgm:cxn modelId="{D777B5B8-71D9-45BA-A739-6FA00D2390FA}" type="presOf" srcId="{592668EE-4827-4ABF-81A3-6EB19EF00E27}" destId="{27AFF83D-7E5E-4043-80F1-2B1BE379F34B}" srcOrd="0" destOrd="0" presId="urn:microsoft.com/office/officeart/2005/8/layout/bList2"/>
    <dgm:cxn modelId="{132A49C2-FE07-4062-9521-B40C995BD6B3}" srcId="{248CAB3C-8E7C-4627-A25C-534FC95C5CC3}" destId="{ACFB48D6-AB62-4672-AB52-AB1D1D56E699}" srcOrd="5" destOrd="0" parTransId="{DFB8724C-EE49-4AB1-9926-22D06B982E40}" sibTransId="{F2000B34-FD0D-482E-B3D6-2BEA33367096}"/>
    <dgm:cxn modelId="{645F47AE-AF70-4B05-ADF0-19BE968DD27E}" type="presOf" srcId="{592668EE-4827-4ABF-81A3-6EB19EF00E27}" destId="{BDED4436-C550-464C-9F35-AC44827A4B14}" srcOrd="1" destOrd="0" presId="urn:microsoft.com/office/officeart/2005/8/layout/bList2"/>
    <dgm:cxn modelId="{24A99814-337D-4A37-B4EF-3A0FED8B92BE}" srcId="{248CAB3C-8E7C-4627-A25C-534FC95C5CC3}" destId="{D6D0541A-4AEB-4615-97E6-48E5391E793D}" srcOrd="2" destOrd="0" parTransId="{00F5BCFB-B331-4703-A18D-6E4199C93029}" sibTransId="{F58CCC89-AB4E-41AF-91E3-DD2E36AE2798}"/>
    <dgm:cxn modelId="{D8C6A705-7EA4-45B1-A896-5307275C05A2}" type="presOf" srcId="{7AD0C296-76F9-4541-BC02-92932BFF1ED8}" destId="{4327ACE4-ECD4-48A5-8451-843C6A933597}" srcOrd="0" destOrd="0" presId="urn:microsoft.com/office/officeart/2005/8/layout/bList2"/>
    <dgm:cxn modelId="{07CE17F5-CA14-43E2-A3AF-59B1B8445D62}" type="presOf" srcId="{3CC842E1-322A-4F0C-93C8-57C9AFBB44FE}" destId="{523335CE-662A-445F-B1A9-CE438ADF963C}" srcOrd="0" destOrd="0" presId="urn:microsoft.com/office/officeart/2005/8/layout/bList2"/>
    <dgm:cxn modelId="{904A5C4E-22C9-45D9-944E-8C62D7E04959}" type="presOf" srcId="{ACFB48D6-AB62-4672-AB52-AB1D1D56E699}" destId="{B278DB13-275D-48B5-8E84-9EDA0A29A63A}" srcOrd="0" destOrd="0" presId="urn:microsoft.com/office/officeart/2005/8/layout/bList2"/>
    <dgm:cxn modelId="{162FBD73-2998-49DD-99F0-A10210EA9EE3}" srcId="{592668EE-4827-4ABF-81A3-6EB19EF00E27}" destId="{6F39CD4E-21DC-44F9-8BF3-BEB0B7ED7B25}" srcOrd="0" destOrd="0" parTransId="{23FDBD88-4BAC-4F21-9D7E-8AD8AED0B8A1}" sibTransId="{6A362276-487B-4373-9C4E-6C4D499C2E48}"/>
    <dgm:cxn modelId="{20D2E189-6691-4696-8E95-76AAC70ADCBE}" srcId="{D1422387-7880-48B3-9C95-45DE7AD2DE63}" destId="{5227A258-B6C1-43AF-B271-1D4E876E866A}" srcOrd="1" destOrd="0" parTransId="{1C104605-06D7-451A-8700-135563302F28}" sibTransId="{32BD755E-7573-499F-83F8-C4593C1BCF9C}"/>
    <dgm:cxn modelId="{B1CDB2CC-BED5-4917-B2E1-D66A2A240A4E}" type="presOf" srcId="{1ECE253E-E1A1-4FA0-B0EC-642E2B50EBC9}" destId="{62CE6BDB-C69B-42CA-ADBE-873D5778C336}" srcOrd="0" destOrd="0" presId="urn:microsoft.com/office/officeart/2005/8/layout/bList2"/>
    <dgm:cxn modelId="{BE126A89-D702-4D6D-BDC2-5AB5464F0A4E}" type="presOf" srcId="{6F39CD4E-21DC-44F9-8BF3-BEB0B7ED7B25}" destId="{94415EB8-AD67-43F4-9D4E-7BD8C9B80937}" srcOrd="0" destOrd="0" presId="urn:microsoft.com/office/officeart/2005/8/layout/bList2"/>
    <dgm:cxn modelId="{E54FB3BB-A8F1-4602-A26F-68C5839146FA}" srcId="{248CAB3C-8E7C-4627-A25C-534FC95C5CC3}" destId="{9644164E-3E16-47A6-8448-A144BCBF63F1}" srcOrd="1" destOrd="0" parTransId="{FC960A7D-1338-4EB4-834B-B5A3A89C1336}" sibTransId="{7AD0C296-76F9-4541-BC02-92932BFF1ED8}"/>
    <dgm:cxn modelId="{871C7D8A-CE80-4C37-8AF0-50CB7117E925}" type="presOf" srcId="{ACFB48D6-AB62-4672-AB52-AB1D1D56E699}" destId="{F52F2E23-287D-45AC-97DF-018728EE735B}" srcOrd="1" destOrd="0" presId="urn:microsoft.com/office/officeart/2005/8/layout/bList2"/>
    <dgm:cxn modelId="{BBA32829-A535-45CC-A6B6-7B6EA2083BE6}" srcId="{248CAB3C-8E7C-4627-A25C-534FC95C5CC3}" destId="{592668EE-4827-4ABF-81A3-6EB19EF00E27}" srcOrd="0" destOrd="0" parTransId="{519B58E4-B3BC-43DE-9953-B8CF6CDC4242}" sibTransId="{3CC842E1-322A-4F0C-93C8-57C9AFBB44FE}"/>
    <dgm:cxn modelId="{118C0685-83B8-4849-8324-9829182CF5B8}" type="presOf" srcId="{9644164E-3E16-47A6-8448-A144BCBF63F1}" destId="{0FC6A607-4127-4891-9875-1103F4416D78}" srcOrd="1" destOrd="0" presId="urn:microsoft.com/office/officeart/2005/8/layout/bList2"/>
    <dgm:cxn modelId="{BC0835E3-BD44-4835-A6A7-5E22527EC82C}" type="presOf" srcId="{D1422387-7880-48B3-9C95-45DE7AD2DE63}" destId="{1B618387-CA88-4B62-9002-50E9D411D7B4}" srcOrd="1" destOrd="0" presId="urn:microsoft.com/office/officeart/2005/8/layout/bList2"/>
    <dgm:cxn modelId="{7CEFC436-EFE7-45D3-B660-CA06BA2D9DC4}" type="presOf" srcId="{69008B68-F12D-4EE4-8DA9-ECE2DC98AEB6}" destId="{3E1EB556-711B-4A3B-9114-E4215EB7B4FD}" srcOrd="0" destOrd="0" presId="urn:microsoft.com/office/officeart/2005/8/layout/bList2"/>
    <dgm:cxn modelId="{4BFB70EA-BF5F-4228-AEF4-D0DA362C241F}" type="presParOf" srcId="{D514C6AE-DF3C-4337-B6D9-2FE08061E904}" destId="{184F0844-C6E7-49D2-BD8B-08DB26E42A26}" srcOrd="0" destOrd="0" presId="urn:microsoft.com/office/officeart/2005/8/layout/bList2"/>
    <dgm:cxn modelId="{D6C2AB94-57AE-4842-A7C9-805AFE437DD8}" type="presParOf" srcId="{184F0844-C6E7-49D2-BD8B-08DB26E42A26}" destId="{94415EB8-AD67-43F4-9D4E-7BD8C9B80937}" srcOrd="0" destOrd="0" presId="urn:microsoft.com/office/officeart/2005/8/layout/bList2"/>
    <dgm:cxn modelId="{096E88E0-C01D-4573-BCF7-8308ACC88F6C}" type="presParOf" srcId="{184F0844-C6E7-49D2-BD8B-08DB26E42A26}" destId="{27AFF83D-7E5E-4043-80F1-2B1BE379F34B}" srcOrd="1" destOrd="0" presId="urn:microsoft.com/office/officeart/2005/8/layout/bList2"/>
    <dgm:cxn modelId="{D2327B52-88E6-4280-A97D-9D43AE112089}" type="presParOf" srcId="{184F0844-C6E7-49D2-BD8B-08DB26E42A26}" destId="{BDED4436-C550-464C-9F35-AC44827A4B14}" srcOrd="2" destOrd="0" presId="urn:microsoft.com/office/officeart/2005/8/layout/bList2"/>
    <dgm:cxn modelId="{4E425B68-13E5-4982-B351-A7B7485A0826}" type="presParOf" srcId="{184F0844-C6E7-49D2-BD8B-08DB26E42A26}" destId="{4F80F911-279A-46F7-9E08-7DD3B7FA3F7C}" srcOrd="3" destOrd="0" presId="urn:microsoft.com/office/officeart/2005/8/layout/bList2"/>
    <dgm:cxn modelId="{7AF017CC-3D52-4696-9201-9C8B33FB8B8F}" type="presParOf" srcId="{D514C6AE-DF3C-4337-B6D9-2FE08061E904}" destId="{523335CE-662A-445F-B1A9-CE438ADF963C}" srcOrd="1" destOrd="0" presId="urn:microsoft.com/office/officeart/2005/8/layout/bList2"/>
    <dgm:cxn modelId="{5FA9AA14-609F-47C2-907A-5C17C81248ED}" type="presParOf" srcId="{D514C6AE-DF3C-4337-B6D9-2FE08061E904}" destId="{BBD534BE-E169-49B0-A1A9-752739522F39}" srcOrd="2" destOrd="0" presId="urn:microsoft.com/office/officeart/2005/8/layout/bList2"/>
    <dgm:cxn modelId="{CA079E37-D8B3-4F95-AD79-434E29BBD076}" type="presParOf" srcId="{BBD534BE-E169-49B0-A1A9-752739522F39}" destId="{461D756B-3535-479C-90C6-67A009773BF6}" srcOrd="0" destOrd="0" presId="urn:microsoft.com/office/officeart/2005/8/layout/bList2"/>
    <dgm:cxn modelId="{892B8709-2260-4F76-A19C-CBC0EBA09F5C}" type="presParOf" srcId="{BBD534BE-E169-49B0-A1A9-752739522F39}" destId="{FDB3E133-DEE3-4175-B8D5-33BED13EB63D}" srcOrd="1" destOrd="0" presId="urn:microsoft.com/office/officeart/2005/8/layout/bList2"/>
    <dgm:cxn modelId="{4DCC740A-3B48-463E-AD31-E7ADCD88D4BE}" type="presParOf" srcId="{BBD534BE-E169-49B0-A1A9-752739522F39}" destId="{0FC6A607-4127-4891-9875-1103F4416D78}" srcOrd="2" destOrd="0" presId="urn:microsoft.com/office/officeart/2005/8/layout/bList2"/>
    <dgm:cxn modelId="{EDB750FA-1F48-421A-A324-27B124797764}" type="presParOf" srcId="{BBD534BE-E169-49B0-A1A9-752739522F39}" destId="{81C45978-949B-414E-9DF0-DA5FC9B24829}" srcOrd="3" destOrd="0" presId="urn:microsoft.com/office/officeart/2005/8/layout/bList2"/>
    <dgm:cxn modelId="{2D2C8BA8-9271-4257-9035-456097ECAEBD}" type="presParOf" srcId="{D514C6AE-DF3C-4337-B6D9-2FE08061E904}" destId="{4327ACE4-ECD4-48A5-8451-843C6A933597}" srcOrd="3" destOrd="0" presId="urn:microsoft.com/office/officeart/2005/8/layout/bList2"/>
    <dgm:cxn modelId="{5EE2BCE2-DB7C-4884-9195-E0270BCBBBD4}" type="presParOf" srcId="{D514C6AE-DF3C-4337-B6D9-2FE08061E904}" destId="{4F64454F-7F82-41B8-9935-6BDFDDC15F9D}" srcOrd="4" destOrd="0" presId="urn:microsoft.com/office/officeart/2005/8/layout/bList2"/>
    <dgm:cxn modelId="{43EDF885-F007-43B3-94B6-622B6AD2C130}" type="presParOf" srcId="{4F64454F-7F82-41B8-9935-6BDFDDC15F9D}" destId="{23061A4D-C769-4B10-BEB0-3A30F0ED4A22}" srcOrd="0" destOrd="0" presId="urn:microsoft.com/office/officeart/2005/8/layout/bList2"/>
    <dgm:cxn modelId="{5618A12D-2E63-4871-AA22-07C3EF3CF85A}" type="presParOf" srcId="{4F64454F-7F82-41B8-9935-6BDFDDC15F9D}" destId="{35814061-0FD3-4923-9194-B89B5C1220C4}" srcOrd="1" destOrd="0" presId="urn:microsoft.com/office/officeart/2005/8/layout/bList2"/>
    <dgm:cxn modelId="{B71E8AD2-0BC4-447A-9833-B809D1EA727F}" type="presParOf" srcId="{4F64454F-7F82-41B8-9935-6BDFDDC15F9D}" destId="{9A95495C-70AD-43A1-8AE2-BF183C10B1C7}" srcOrd="2" destOrd="0" presId="urn:microsoft.com/office/officeart/2005/8/layout/bList2"/>
    <dgm:cxn modelId="{5296874C-7118-41E9-A18D-2FB2AA7D4F6B}" type="presParOf" srcId="{4F64454F-7F82-41B8-9935-6BDFDDC15F9D}" destId="{3C0A5DD4-025B-4E6F-B30C-F8B4DC771BCC}" srcOrd="3" destOrd="0" presId="urn:microsoft.com/office/officeart/2005/8/layout/bList2"/>
    <dgm:cxn modelId="{8B37AE58-24E2-4A9B-9992-70B8EC6E9E4D}" type="presParOf" srcId="{D514C6AE-DF3C-4337-B6D9-2FE08061E904}" destId="{FB0BCBC2-FB6A-4DD9-9280-061E5C0D35E4}" srcOrd="5" destOrd="0" presId="urn:microsoft.com/office/officeart/2005/8/layout/bList2"/>
    <dgm:cxn modelId="{157F7276-59B2-450A-A552-11D7F0F7C797}" type="presParOf" srcId="{D514C6AE-DF3C-4337-B6D9-2FE08061E904}" destId="{499AF80D-171B-43C1-979E-3FAB4F91DB57}" srcOrd="6" destOrd="0" presId="urn:microsoft.com/office/officeart/2005/8/layout/bList2"/>
    <dgm:cxn modelId="{AD9E63F4-D2A6-47BF-862D-5BEE3592E459}" type="presParOf" srcId="{499AF80D-171B-43C1-979E-3FAB4F91DB57}" destId="{62CE6BDB-C69B-42CA-ADBE-873D5778C336}" srcOrd="0" destOrd="0" presId="urn:microsoft.com/office/officeart/2005/8/layout/bList2"/>
    <dgm:cxn modelId="{2E8C06EC-46B9-40F4-AAEB-241386F88516}" type="presParOf" srcId="{499AF80D-171B-43C1-979E-3FAB4F91DB57}" destId="{AB8778FA-7B86-47DB-B150-A64B911E885E}" srcOrd="1" destOrd="0" presId="urn:microsoft.com/office/officeart/2005/8/layout/bList2"/>
    <dgm:cxn modelId="{F90D4A55-783D-4DBC-A47C-876C877FE44D}" type="presParOf" srcId="{499AF80D-171B-43C1-979E-3FAB4F91DB57}" destId="{1B618387-CA88-4B62-9002-50E9D411D7B4}" srcOrd="2" destOrd="0" presId="urn:microsoft.com/office/officeart/2005/8/layout/bList2"/>
    <dgm:cxn modelId="{CD4F69B6-2BE2-4961-9579-F97396D10F43}" type="presParOf" srcId="{499AF80D-171B-43C1-979E-3FAB4F91DB57}" destId="{7DD63B24-D8E9-41E2-806A-B9163E2E9933}" srcOrd="3" destOrd="0" presId="urn:microsoft.com/office/officeart/2005/8/layout/bList2"/>
    <dgm:cxn modelId="{EC9B2EF5-42E0-48B8-A829-7F6BF5946F35}" type="presParOf" srcId="{D514C6AE-DF3C-4337-B6D9-2FE08061E904}" destId="{88D48318-0E0F-4B79-8718-4E130D1BD399}" srcOrd="7" destOrd="0" presId="urn:microsoft.com/office/officeart/2005/8/layout/bList2"/>
    <dgm:cxn modelId="{8D1C8EA3-2FFF-4BCD-A7D6-843AE65CE65E}" type="presParOf" srcId="{D514C6AE-DF3C-4337-B6D9-2FE08061E904}" destId="{6690A808-8379-475B-B44B-8B45F1BFF467}" srcOrd="8" destOrd="0" presId="urn:microsoft.com/office/officeart/2005/8/layout/bList2"/>
    <dgm:cxn modelId="{C4CF1FAA-3068-4593-8B29-5A5F5980A567}" type="presParOf" srcId="{6690A808-8379-475B-B44B-8B45F1BFF467}" destId="{3E1EB556-711B-4A3B-9114-E4215EB7B4FD}" srcOrd="0" destOrd="0" presId="urn:microsoft.com/office/officeart/2005/8/layout/bList2"/>
    <dgm:cxn modelId="{C925855D-80A3-49CF-87F2-9F1B00FF69EC}" type="presParOf" srcId="{6690A808-8379-475B-B44B-8B45F1BFF467}" destId="{7F5D7016-D90A-476E-BB50-D30B66D0AA1E}" srcOrd="1" destOrd="0" presId="urn:microsoft.com/office/officeart/2005/8/layout/bList2"/>
    <dgm:cxn modelId="{D706BE96-62C0-4D5B-A8E7-C0F4338AB4E5}" type="presParOf" srcId="{6690A808-8379-475B-B44B-8B45F1BFF467}" destId="{DB9EAC6F-FC09-404C-B193-D04C70497FB4}" srcOrd="2" destOrd="0" presId="urn:microsoft.com/office/officeart/2005/8/layout/bList2"/>
    <dgm:cxn modelId="{636B9AFA-6B86-4998-B567-DD3D8969F440}" type="presParOf" srcId="{6690A808-8379-475B-B44B-8B45F1BFF467}" destId="{764428CA-A8AF-452C-AE0C-133A1358BDA5}" srcOrd="3" destOrd="0" presId="urn:microsoft.com/office/officeart/2005/8/layout/bList2"/>
    <dgm:cxn modelId="{EBCF5213-0BCC-4D3B-88A3-143B3883D3F5}" type="presParOf" srcId="{D514C6AE-DF3C-4337-B6D9-2FE08061E904}" destId="{5243FF39-1B38-416A-839F-B3F64D05D5F6}" srcOrd="9" destOrd="0" presId="urn:microsoft.com/office/officeart/2005/8/layout/bList2"/>
    <dgm:cxn modelId="{0365319D-F0E0-4707-896A-65890FEF3A75}" type="presParOf" srcId="{D514C6AE-DF3C-4337-B6D9-2FE08061E904}" destId="{EF5E2F97-3506-4127-B799-81082E3913C1}" srcOrd="10" destOrd="0" presId="urn:microsoft.com/office/officeart/2005/8/layout/bList2"/>
    <dgm:cxn modelId="{1ABE772D-3360-44D7-BE93-8265D37F5FC6}" type="presParOf" srcId="{EF5E2F97-3506-4127-B799-81082E3913C1}" destId="{D032AF85-7052-4222-957B-ACEC0F3A2666}" srcOrd="0" destOrd="0" presId="urn:microsoft.com/office/officeart/2005/8/layout/bList2"/>
    <dgm:cxn modelId="{A2EDAE91-E302-4121-8E30-F8B0E6B31CA5}" type="presParOf" srcId="{EF5E2F97-3506-4127-B799-81082E3913C1}" destId="{B278DB13-275D-48B5-8E84-9EDA0A29A63A}" srcOrd="1" destOrd="0" presId="urn:microsoft.com/office/officeart/2005/8/layout/bList2"/>
    <dgm:cxn modelId="{37617402-98FF-4596-94B6-4557D24A6811}" type="presParOf" srcId="{EF5E2F97-3506-4127-B799-81082E3913C1}" destId="{F52F2E23-287D-45AC-97DF-018728EE735B}" srcOrd="2" destOrd="0" presId="urn:microsoft.com/office/officeart/2005/8/layout/bList2"/>
    <dgm:cxn modelId="{D9CA3926-A580-42A2-8999-2181F80E3D9B}" type="presParOf" srcId="{EF5E2F97-3506-4127-B799-81082E3913C1}" destId="{E808890C-9DE6-49C1-809A-B64C3AA9E224}" srcOrd="3" destOrd="0" presId="urn:microsoft.com/office/officeart/2005/8/layout/b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7D5FECD-94FB-46F8-911B-CDA3DDEE78B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20AD76-EB3D-49DE-B8D8-1052A5556AA8}">
      <dgm:prSet/>
      <dgm:spPr/>
      <dgm:t>
        <a:bodyPr/>
        <a:lstStyle/>
        <a:p>
          <a:pPr rtl="0"/>
          <a:r>
            <a:rPr lang="pt-BR" dirty="0" smtClean="0"/>
            <a:t>Limitar a Sprint a 30 dias ou menos promove uma abertura para a mudança de direção</a:t>
          </a:r>
          <a:endParaRPr lang="pt-BR" dirty="0"/>
        </a:p>
      </dgm:t>
    </dgm:pt>
    <dgm:pt modelId="{E5C6338B-9508-48DD-8C77-B5626DBF7337}" type="parTrans" cxnId="{17D3D457-33C1-411D-9EA8-784047FC1712}">
      <dgm:prSet/>
      <dgm:spPr/>
      <dgm:t>
        <a:bodyPr/>
        <a:lstStyle/>
        <a:p>
          <a:endParaRPr lang="pt-BR"/>
        </a:p>
      </dgm:t>
    </dgm:pt>
    <dgm:pt modelId="{88089449-64C5-416A-8C90-A29063B57538}" type="sibTrans" cxnId="{17D3D457-33C1-411D-9EA8-784047FC1712}">
      <dgm:prSet/>
      <dgm:spPr/>
      <dgm:t>
        <a:bodyPr/>
        <a:lstStyle/>
        <a:p>
          <a:endParaRPr lang="pt-BR"/>
        </a:p>
      </dgm:t>
    </dgm:pt>
    <dgm:pt modelId="{19A7F435-6291-49D3-B58C-538AD394B7AA}">
      <dgm:prSet/>
      <dgm:spPr/>
      <dgm:t>
        <a:bodyPr/>
        <a:lstStyle/>
        <a:p>
          <a:pPr rtl="0"/>
          <a:r>
            <a:rPr lang="pt-BR" dirty="0" smtClean="0"/>
            <a:t>O plano para atingir as metas da Sprint está aberto a mudanças</a:t>
          </a:r>
          <a:endParaRPr lang="pt-BR" dirty="0"/>
        </a:p>
      </dgm:t>
    </dgm:pt>
    <dgm:pt modelId="{E7642078-D726-4C0D-97FB-8A62893DC0B9}" type="parTrans" cxnId="{7A4FDAC5-A165-4EF6-9931-C59DD7711BFE}">
      <dgm:prSet/>
      <dgm:spPr/>
      <dgm:t>
        <a:bodyPr/>
        <a:lstStyle/>
        <a:p>
          <a:endParaRPr lang="pt-BR"/>
        </a:p>
      </dgm:t>
    </dgm:pt>
    <dgm:pt modelId="{F23A7B80-EB12-4EE8-9532-90B15474DD0C}" type="sibTrans" cxnId="{7A4FDAC5-A165-4EF6-9931-C59DD7711BFE}">
      <dgm:prSet/>
      <dgm:spPr/>
      <dgm:t>
        <a:bodyPr/>
        <a:lstStyle/>
        <a:p>
          <a:endParaRPr lang="pt-BR"/>
        </a:p>
      </dgm:t>
    </dgm:pt>
    <dgm:pt modelId="{7CF338F0-0320-4F37-B3D8-77D00EBF76D6}">
      <dgm:prSet/>
      <dgm:spPr/>
      <dgm:t>
        <a:bodyPr/>
        <a:lstStyle/>
        <a:p>
          <a:pPr rtl="0"/>
          <a:r>
            <a:rPr lang="pt-BR" dirty="0" smtClean="0"/>
            <a:t>Um Product Backlog transparente demonstra abertura com nossos stakeholders</a:t>
          </a:r>
          <a:endParaRPr lang="pt-BR" dirty="0"/>
        </a:p>
      </dgm:t>
    </dgm:pt>
    <dgm:pt modelId="{1FCC5DF2-20FC-40B2-8838-57A0E3ADF1C1}" type="parTrans" cxnId="{934EB896-9CC2-4EF4-B1EF-6C5224450B79}">
      <dgm:prSet/>
      <dgm:spPr/>
      <dgm:t>
        <a:bodyPr/>
        <a:lstStyle/>
        <a:p>
          <a:endParaRPr lang="pt-BR"/>
        </a:p>
      </dgm:t>
    </dgm:pt>
    <dgm:pt modelId="{DE772F45-9049-4BFE-B310-289B0448D648}" type="sibTrans" cxnId="{934EB896-9CC2-4EF4-B1EF-6C5224450B79}">
      <dgm:prSet/>
      <dgm:spPr/>
      <dgm:t>
        <a:bodyPr/>
        <a:lstStyle/>
        <a:p>
          <a:endParaRPr lang="pt-BR"/>
        </a:p>
      </dgm:t>
    </dgm:pt>
    <dgm:pt modelId="{E61E6A4A-7A12-4776-9BE4-868C9BBED3A5}">
      <dgm:prSet/>
      <dgm:spPr/>
      <dgm:t>
        <a:bodyPr/>
        <a:lstStyle/>
        <a:p>
          <a:pPr rtl="0"/>
          <a:r>
            <a:rPr lang="pt-BR" dirty="0" smtClean="0"/>
            <a:t>O foco da Retrospectiva da Sprint convida a uma abertura para feedback, reflexão e mudança na forma como trabalhamos</a:t>
          </a:r>
          <a:endParaRPr lang="pt-BR" dirty="0"/>
        </a:p>
      </dgm:t>
    </dgm:pt>
    <dgm:pt modelId="{724BF47B-D852-4E1E-A698-E782C7989364}" type="parTrans" cxnId="{F71D1BA7-0773-4AD8-A231-25B1956ABE1B}">
      <dgm:prSet/>
      <dgm:spPr/>
      <dgm:t>
        <a:bodyPr/>
        <a:lstStyle/>
        <a:p>
          <a:endParaRPr lang="pt-BR"/>
        </a:p>
      </dgm:t>
    </dgm:pt>
    <dgm:pt modelId="{2486E8B6-55BB-4BC5-AF37-1AE13F19B421}" type="sibTrans" cxnId="{F71D1BA7-0773-4AD8-A231-25B1956ABE1B}">
      <dgm:prSet/>
      <dgm:spPr/>
      <dgm:t>
        <a:bodyPr/>
        <a:lstStyle/>
        <a:p>
          <a:endParaRPr lang="pt-BR"/>
        </a:p>
      </dgm:t>
    </dgm:pt>
    <dgm:pt modelId="{14418645-2C75-410B-98B8-D8DB90F8EA35}">
      <dgm:prSet/>
      <dgm:spPr/>
      <dgm:t>
        <a:bodyPr/>
        <a:lstStyle/>
        <a:p>
          <a:pPr rtl="0"/>
          <a:r>
            <a:rPr lang="pt-BR" dirty="0" smtClean="0"/>
            <a:t>A Revisão da Sprint demonstra abertura para compartilhar o progresso com nossos stakeholders</a:t>
          </a:r>
          <a:endParaRPr lang="pt-BR" dirty="0"/>
        </a:p>
      </dgm:t>
    </dgm:pt>
    <dgm:pt modelId="{0DEDF1D3-EE65-45E1-9807-4B83BB4BF25F}" type="parTrans" cxnId="{77FEED7B-EC5D-451A-AF24-806998A64A96}">
      <dgm:prSet/>
      <dgm:spPr/>
      <dgm:t>
        <a:bodyPr/>
        <a:lstStyle/>
        <a:p>
          <a:endParaRPr lang="pt-BR"/>
        </a:p>
      </dgm:t>
    </dgm:pt>
    <dgm:pt modelId="{B9312237-CDAB-4A12-B4C3-87F20442767A}" type="sibTrans" cxnId="{77FEED7B-EC5D-451A-AF24-806998A64A96}">
      <dgm:prSet/>
      <dgm:spPr/>
      <dgm:t>
        <a:bodyPr/>
        <a:lstStyle/>
        <a:p>
          <a:endParaRPr lang="pt-BR"/>
        </a:p>
      </dgm:t>
    </dgm:pt>
    <dgm:pt modelId="{7CECE8AE-0A78-4520-863D-75EC8E242581}" type="pres">
      <dgm:prSet presAssocID="{D7D5FECD-94FB-46F8-911B-CDA3DDEE78B6}" presName="Name0" presStyleCnt="0">
        <dgm:presLayoutVars>
          <dgm:dir/>
          <dgm:resizeHandles val="exact"/>
        </dgm:presLayoutVars>
      </dgm:prSet>
      <dgm:spPr/>
    </dgm:pt>
    <dgm:pt modelId="{F868B22D-990F-49F3-BAED-E734A6713383}" type="pres">
      <dgm:prSet presAssocID="{0920AD76-EB3D-49DE-B8D8-1052A5556AA8}" presName="node" presStyleLbl="node1" presStyleIdx="0" presStyleCnt="5">
        <dgm:presLayoutVars>
          <dgm:bulletEnabled val="1"/>
        </dgm:presLayoutVars>
      </dgm:prSet>
      <dgm:spPr/>
    </dgm:pt>
    <dgm:pt modelId="{0BA21EDD-291D-402F-8870-EC69E1CA68F0}" type="pres">
      <dgm:prSet presAssocID="{88089449-64C5-416A-8C90-A29063B57538}" presName="sibTrans" presStyleCnt="0"/>
      <dgm:spPr/>
    </dgm:pt>
    <dgm:pt modelId="{2AF1BD39-289B-4973-A4A6-3B44C2ED03D4}" type="pres">
      <dgm:prSet presAssocID="{19A7F435-6291-49D3-B58C-538AD394B7AA}" presName="node" presStyleLbl="node1" presStyleIdx="1" presStyleCnt="5">
        <dgm:presLayoutVars>
          <dgm:bulletEnabled val="1"/>
        </dgm:presLayoutVars>
      </dgm:prSet>
      <dgm:spPr/>
    </dgm:pt>
    <dgm:pt modelId="{4ADE7F57-348D-48B7-B9AE-8FFA5FA8FCB0}" type="pres">
      <dgm:prSet presAssocID="{F23A7B80-EB12-4EE8-9532-90B15474DD0C}" presName="sibTrans" presStyleCnt="0"/>
      <dgm:spPr/>
    </dgm:pt>
    <dgm:pt modelId="{E7A8AE2E-B067-4F47-AFAA-58B585B4ACB3}" type="pres">
      <dgm:prSet presAssocID="{7CF338F0-0320-4F37-B3D8-77D00EBF76D6}" presName="node" presStyleLbl="node1" presStyleIdx="2" presStyleCnt="5">
        <dgm:presLayoutVars>
          <dgm:bulletEnabled val="1"/>
        </dgm:presLayoutVars>
      </dgm:prSet>
      <dgm:spPr/>
    </dgm:pt>
    <dgm:pt modelId="{017F721F-3933-4467-A836-8F1E7879D61E}" type="pres">
      <dgm:prSet presAssocID="{DE772F45-9049-4BFE-B310-289B0448D648}" presName="sibTrans" presStyleCnt="0"/>
      <dgm:spPr/>
    </dgm:pt>
    <dgm:pt modelId="{E71DAA54-8969-4395-BB00-B029B4F6DD03}" type="pres">
      <dgm:prSet presAssocID="{E61E6A4A-7A12-4776-9BE4-868C9BBED3A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24F144-AA63-4533-AA1B-83375C7AECBE}" type="pres">
      <dgm:prSet presAssocID="{2486E8B6-55BB-4BC5-AF37-1AE13F19B421}" presName="sibTrans" presStyleCnt="0"/>
      <dgm:spPr/>
    </dgm:pt>
    <dgm:pt modelId="{080EF373-36B0-430D-9DEB-156599B721BB}" type="pres">
      <dgm:prSet presAssocID="{14418645-2C75-410B-98B8-D8DB90F8EA35}" presName="node" presStyleLbl="node1" presStyleIdx="4" presStyleCnt="5">
        <dgm:presLayoutVars>
          <dgm:bulletEnabled val="1"/>
        </dgm:presLayoutVars>
      </dgm:prSet>
      <dgm:spPr/>
    </dgm:pt>
  </dgm:ptLst>
  <dgm:cxnLst>
    <dgm:cxn modelId="{5BD6CBC5-46A2-4C36-BD63-7EC9B666B89D}" type="presOf" srcId="{19A7F435-6291-49D3-B58C-538AD394B7AA}" destId="{2AF1BD39-289B-4973-A4A6-3B44C2ED03D4}" srcOrd="0" destOrd="0" presId="urn:microsoft.com/office/officeart/2005/8/layout/hList6"/>
    <dgm:cxn modelId="{934EB896-9CC2-4EF4-B1EF-6C5224450B79}" srcId="{D7D5FECD-94FB-46F8-911B-CDA3DDEE78B6}" destId="{7CF338F0-0320-4F37-B3D8-77D00EBF76D6}" srcOrd="2" destOrd="0" parTransId="{1FCC5DF2-20FC-40B2-8838-57A0E3ADF1C1}" sibTransId="{DE772F45-9049-4BFE-B310-289B0448D648}"/>
    <dgm:cxn modelId="{17D3D457-33C1-411D-9EA8-784047FC1712}" srcId="{D7D5FECD-94FB-46F8-911B-CDA3DDEE78B6}" destId="{0920AD76-EB3D-49DE-B8D8-1052A5556AA8}" srcOrd="0" destOrd="0" parTransId="{E5C6338B-9508-48DD-8C77-B5626DBF7337}" sibTransId="{88089449-64C5-416A-8C90-A29063B57538}"/>
    <dgm:cxn modelId="{EC595546-2B2E-46C2-AE37-83D8781F7169}" type="presOf" srcId="{E61E6A4A-7A12-4776-9BE4-868C9BBED3A5}" destId="{E71DAA54-8969-4395-BB00-B029B4F6DD03}" srcOrd="0" destOrd="0" presId="urn:microsoft.com/office/officeart/2005/8/layout/hList6"/>
    <dgm:cxn modelId="{0E01923B-957B-4DE0-ABD4-9916280DBB9B}" type="presOf" srcId="{7CF338F0-0320-4F37-B3D8-77D00EBF76D6}" destId="{E7A8AE2E-B067-4F47-AFAA-58B585B4ACB3}" srcOrd="0" destOrd="0" presId="urn:microsoft.com/office/officeart/2005/8/layout/hList6"/>
    <dgm:cxn modelId="{77FEED7B-EC5D-451A-AF24-806998A64A96}" srcId="{D7D5FECD-94FB-46F8-911B-CDA3DDEE78B6}" destId="{14418645-2C75-410B-98B8-D8DB90F8EA35}" srcOrd="4" destOrd="0" parTransId="{0DEDF1D3-EE65-45E1-9807-4B83BB4BF25F}" sibTransId="{B9312237-CDAB-4A12-B4C3-87F20442767A}"/>
    <dgm:cxn modelId="{827982E4-1703-4872-9A7B-9D62FEE3D88F}" type="presOf" srcId="{0920AD76-EB3D-49DE-B8D8-1052A5556AA8}" destId="{F868B22D-990F-49F3-BAED-E734A6713383}" srcOrd="0" destOrd="0" presId="urn:microsoft.com/office/officeart/2005/8/layout/hList6"/>
    <dgm:cxn modelId="{F71D1BA7-0773-4AD8-A231-25B1956ABE1B}" srcId="{D7D5FECD-94FB-46F8-911B-CDA3DDEE78B6}" destId="{E61E6A4A-7A12-4776-9BE4-868C9BBED3A5}" srcOrd="3" destOrd="0" parTransId="{724BF47B-D852-4E1E-A698-E782C7989364}" sibTransId="{2486E8B6-55BB-4BC5-AF37-1AE13F19B421}"/>
    <dgm:cxn modelId="{7A4FDAC5-A165-4EF6-9931-C59DD7711BFE}" srcId="{D7D5FECD-94FB-46F8-911B-CDA3DDEE78B6}" destId="{19A7F435-6291-49D3-B58C-538AD394B7AA}" srcOrd="1" destOrd="0" parTransId="{E7642078-D726-4C0D-97FB-8A62893DC0B9}" sibTransId="{F23A7B80-EB12-4EE8-9532-90B15474DD0C}"/>
    <dgm:cxn modelId="{328E48CE-0863-4E32-B748-1715801EEFE2}" type="presOf" srcId="{D7D5FECD-94FB-46F8-911B-CDA3DDEE78B6}" destId="{7CECE8AE-0A78-4520-863D-75EC8E242581}" srcOrd="0" destOrd="0" presId="urn:microsoft.com/office/officeart/2005/8/layout/hList6"/>
    <dgm:cxn modelId="{697D715B-08B4-4F4D-917A-A37AF7D9B971}" type="presOf" srcId="{14418645-2C75-410B-98B8-D8DB90F8EA35}" destId="{080EF373-36B0-430D-9DEB-156599B721BB}" srcOrd="0" destOrd="0" presId="urn:microsoft.com/office/officeart/2005/8/layout/hList6"/>
    <dgm:cxn modelId="{B8ECD156-D011-4F4C-AD3D-E859A9107461}" type="presParOf" srcId="{7CECE8AE-0A78-4520-863D-75EC8E242581}" destId="{F868B22D-990F-49F3-BAED-E734A6713383}" srcOrd="0" destOrd="0" presId="urn:microsoft.com/office/officeart/2005/8/layout/hList6"/>
    <dgm:cxn modelId="{784B699F-D2F4-4181-B824-21A766762F31}" type="presParOf" srcId="{7CECE8AE-0A78-4520-863D-75EC8E242581}" destId="{0BA21EDD-291D-402F-8870-EC69E1CA68F0}" srcOrd="1" destOrd="0" presId="urn:microsoft.com/office/officeart/2005/8/layout/hList6"/>
    <dgm:cxn modelId="{A0B70F80-A12D-4283-9A19-458B6DB95FE4}" type="presParOf" srcId="{7CECE8AE-0A78-4520-863D-75EC8E242581}" destId="{2AF1BD39-289B-4973-A4A6-3B44C2ED03D4}" srcOrd="2" destOrd="0" presId="urn:microsoft.com/office/officeart/2005/8/layout/hList6"/>
    <dgm:cxn modelId="{1086761C-30B7-4108-919A-3107730ECD55}" type="presParOf" srcId="{7CECE8AE-0A78-4520-863D-75EC8E242581}" destId="{4ADE7F57-348D-48B7-B9AE-8FFA5FA8FCB0}" srcOrd="3" destOrd="0" presId="urn:microsoft.com/office/officeart/2005/8/layout/hList6"/>
    <dgm:cxn modelId="{EC8B2D09-7F20-47BB-B997-6232554D09EF}" type="presParOf" srcId="{7CECE8AE-0A78-4520-863D-75EC8E242581}" destId="{E7A8AE2E-B067-4F47-AFAA-58B585B4ACB3}" srcOrd="4" destOrd="0" presId="urn:microsoft.com/office/officeart/2005/8/layout/hList6"/>
    <dgm:cxn modelId="{46A1399F-6E0B-498B-9DAD-B87C342BDB7A}" type="presParOf" srcId="{7CECE8AE-0A78-4520-863D-75EC8E242581}" destId="{017F721F-3933-4467-A836-8F1E7879D61E}" srcOrd="5" destOrd="0" presId="urn:microsoft.com/office/officeart/2005/8/layout/hList6"/>
    <dgm:cxn modelId="{762D73B2-4DF3-4E1C-9EEA-6A6182DA9E13}" type="presParOf" srcId="{7CECE8AE-0A78-4520-863D-75EC8E242581}" destId="{E71DAA54-8969-4395-BB00-B029B4F6DD03}" srcOrd="6" destOrd="0" presId="urn:microsoft.com/office/officeart/2005/8/layout/hList6"/>
    <dgm:cxn modelId="{B0799EA0-6231-4EB2-A78C-EE0BFD4F81AD}" type="presParOf" srcId="{7CECE8AE-0A78-4520-863D-75EC8E242581}" destId="{CB24F144-AA63-4533-AA1B-83375C7AECBE}" srcOrd="7" destOrd="0" presId="urn:microsoft.com/office/officeart/2005/8/layout/hList6"/>
    <dgm:cxn modelId="{AC69203D-CE6E-47C4-8502-385B92BA3D08}" type="presParOf" srcId="{7CECE8AE-0A78-4520-863D-75EC8E242581}" destId="{080EF373-36B0-430D-9DEB-156599B721BB}" srcOrd="8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AB6BF-ED9B-4C24-9BEB-50296A45B9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866F9D-B6DA-48D9-A0EC-3D3FCEA3AB40}">
      <dgm:prSet/>
      <dgm:spPr/>
      <dgm:t>
        <a:bodyPr/>
        <a:lstStyle/>
        <a:p>
          <a:pPr rtl="0"/>
          <a:r>
            <a:rPr lang="pt-BR" dirty="0" smtClean="0"/>
            <a:t>Framework ágil</a:t>
          </a:r>
          <a:endParaRPr lang="pt-BR" dirty="0"/>
        </a:p>
      </dgm:t>
    </dgm:pt>
    <dgm:pt modelId="{AA821145-9932-4A65-B20E-E44DCCBDCF8F}" type="parTrans" cxnId="{454DE74A-CE2C-408C-8A58-6AB9033FB1C4}">
      <dgm:prSet/>
      <dgm:spPr/>
      <dgm:t>
        <a:bodyPr/>
        <a:lstStyle/>
        <a:p>
          <a:endParaRPr lang="pt-BR"/>
        </a:p>
      </dgm:t>
    </dgm:pt>
    <dgm:pt modelId="{E60090AD-3234-4B2E-AECF-225DAD96BE0E}" type="sibTrans" cxnId="{454DE74A-CE2C-408C-8A58-6AB9033FB1C4}">
      <dgm:prSet/>
      <dgm:spPr/>
      <dgm:t>
        <a:bodyPr/>
        <a:lstStyle/>
        <a:p>
          <a:endParaRPr lang="pt-BR"/>
        </a:p>
      </dgm:t>
    </dgm:pt>
    <dgm:pt modelId="{49D070F4-8373-4F5B-AC44-6EFCFA93DE5C}">
      <dgm:prSet/>
      <dgm:spPr/>
      <dgm:t>
        <a:bodyPr/>
        <a:lstStyle/>
        <a:p>
          <a:pPr rtl="0"/>
          <a:r>
            <a:rPr lang="pt-BR" dirty="0" smtClean="0"/>
            <a:t>Simples</a:t>
          </a:r>
          <a:endParaRPr lang="pt-BR" dirty="0"/>
        </a:p>
      </dgm:t>
    </dgm:pt>
    <dgm:pt modelId="{8D5C5C78-E0D8-4866-B726-5CF462E6E0E8}" type="parTrans" cxnId="{9401056F-2D4E-4760-8A00-AB5D1149D08F}">
      <dgm:prSet/>
      <dgm:spPr/>
      <dgm:t>
        <a:bodyPr/>
        <a:lstStyle/>
        <a:p>
          <a:endParaRPr lang="pt-BR"/>
        </a:p>
      </dgm:t>
    </dgm:pt>
    <dgm:pt modelId="{2CA4D68B-DA5A-4244-ADC0-EC72990DD8F1}" type="sibTrans" cxnId="{9401056F-2D4E-4760-8A00-AB5D1149D08F}">
      <dgm:prSet/>
      <dgm:spPr/>
      <dgm:t>
        <a:bodyPr/>
        <a:lstStyle/>
        <a:p>
          <a:endParaRPr lang="pt-BR"/>
        </a:p>
      </dgm:t>
    </dgm:pt>
    <dgm:pt modelId="{D3822779-DC7D-4645-B087-7259DFDBF025}">
      <dgm:prSet/>
      <dgm:spPr/>
      <dgm:t>
        <a:bodyPr/>
        <a:lstStyle/>
        <a:p>
          <a:pPr rtl="0"/>
          <a:r>
            <a:rPr lang="pt-BR" dirty="0" smtClean="0"/>
            <a:t>Ajuda a atingir objetivos</a:t>
          </a:r>
          <a:endParaRPr lang="pt-BR" dirty="0"/>
        </a:p>
      </dgm:t>
    </dgm:pt>
    <dgm:pt modelId="{0DD364F9-8E99-4E74-B4AF-5F61B5B53A4A}" type="parTrans" cxnId="{4A0FBC06-51F0-45D6-9DC4-BEF71CB3D0E2}">
      <dgm:prSet/>
      <dgm:spPr/>
      <dgm:t>
        <a:bodyPr/>
        <a:lstStyle/>
        <a:p>
          <a:endParaRPr lang="pt-BR"/>
        </a:p>
      </dgm:t>
    </dgm:pt>
    <dgm:pt modelId="{6C405823-F796-4E88-A6B8-800ED04C7AE7}" type="sibTrans" cxnId="{4A0FBC06-51F0-45D6-9DC4-BEF71CB3D0E2}">
      <dgm:prSet/>
      <dgm:spPr/>
      <dgm:t>
        <a:bodyPr/>
        <a:lstStyle/>
        <a:p>
          <a:endParaRPr lang="pt-BR"/>
        </a:p>
      </dgm:t>
    </dgm:pt>
    <dgm:pt modelId="{8D7DD003-A71E-4FF6-950E-53CC0AF53E80}">
      <dgm:prSet/>
      <dgm:spPr/>
      <dgm:t>
        <a:bodyPr/>
        <a:lstStyle/>
        <a:p>
          <a:pPr rtl="0"/>
          <a:r>
            <a:rPr lang="pt-BR" dirty="0" smtClean="0"/>
            <a:t>Ajuda a criar valor</a:t>
          </a:r>
          <a:endParaRPr lang="pt-BR" dirty="0"/>
        </a:p>
      </dgm:t>
    </dgm:pt>
    <dgm:pt modelId="{6C722875-0E20-43FC-8B6A-E53BCEF8FF1A}" type="parTrans" cxnId="{34180FA9-9B05-4061-AD66-D4E6717F9F1C}">
      <dgm:prSet/>
      <dgm:spPr/>
      <dgm:t>
        <a:bodyPr/>
        <a:lstStyle/>
        <a:p>
          <a:endParaRPr lang="pt-BR"/>
        </a:p>
      </dgm:t>
    </dgm:pt>
    <dgm:pt modelId="{6F50C98A-BA33-491C-8214-55DFFABCB5BC}" type="sibTrans" cxnId="{34180FA9-9B05-4061-AD66-D4E6717F9F1C}">
      <dgm:prSet/>
      <dgm:spPr/>
      <dgm:t>
        <a:bodyPr/>
        <a:lstStyle/>
        <a:p>
          <a:endParaRPr lang="pt-BR"/>
        </a:p>
      </dgm:t>
    </dgm:pt>
    <dgm:pt modelId="{2F3B50F9-C824-427F-8599-C1B6930E17F3}">
      <dgm:prSet/>
      <dgm:spPr/>
      <dgm:t>
        <a:bodyPr/>
        <a:lstStyle/>
        <a:p>
          <a:pPr rtl="0"/>
          <a:r>
            <a:rPr lang="pt-BR" dirty="0" smtClean="0"/>
            <a:t>Propositalmente incompleto</a:t>
          </a:r>
          <a:endParaRPr lang="pt-BR" dirty="0"/>
        </a:p>
      </dgm:t>
    </dgm:pt>
    <dgm:pt modelId="{3A632D4E-EFE7-4B3A-B5B9-32703D4E4BC4}" type="parTrans" cxnId="{647A7C02-61AC-415A-8012-01B866FA39CB}">
      <dgm:prSet/>
      <dgm:spPr/>
      <dgm:t>
        <a:bodyPr/>
        <a:lstStyle/>
        <a:p>
          <a:endParaRPr lang="pt-BR"/>
        </a:p>
      </dgm:t>
    </dgm:pt>
    <dgm:pt modelId="{3FDC46C5-B06F-4031-902F-D078B2EACC63}" type="sibTrans" cxnId="{647A7C02-61AC-415A-8012-01B866FA39CB}">
      <dgm:prSet/>
      <dgm:spPr/>
      <dgm:t>
        <a:bodyPr/>
        <a:lstStyle/>
        <a:p>
          <a:endParaRPr lang="pt-BR"/>
        </a:p>
      </dgm:t>
    </dgm:pt>
    <dgm:pt modelId="{6020DBDC-1C78-4B82-8805-FC95A5140FD1}">
      <dgm:prSet/>
      <dgm:spPr/>
      <dgm:t>
        <a:bodyPr/>
        <a:lstStyle/>
        <a:p>
          <a:pPr rtl="0"/>
          <a:r>
            <a:rPr lang="pt-BR" dirty="0" smtClean="0"/>
            <a:t>Baseado na inteligência coletiva</a:t>
          </a:r>
          <a:endParaRPr lang="pt-BR" dirty="0"/>
        </a:p>
      </dgm:t>
    </dgm:pt>
    <dgm:pt modelId="{CBBB5FE2-8F85-4C7D-BA3C-3A917AACB824}" type="parTrans" cxnId="{F6CF87AA-B6CE-42CE-8F4D-3C6B22BFA167}">
      <dgm:prSet/>
      <dgm:spPr/>
      <dgm:t>
        <a:bodyPr/>
        <a:lstStyle/>
        <a:p>
          <a:endParaRPr lang="pt-BR"/>
        </a:p>
      </dgm:t>
    </dgm:pt>
    <dgm:pt modelId="{15C02562-9C14-4068-BBA2-4FE0B0C05E6A}" type="sibTrans" cxnId="{F6CF87AA-B6CE-42CE-8F4D-3C6B22BFA167}">
      <dgm:prSet/>
      <dgm:spPr/>
      <dgm:t>
        <a:bodyPr/>
        <a:lstStyle/>
        <a:p>
          <a:endParaRPr lang="pt-BR"/>
        </a:p>
      </dgm:t>
    </dgm:pt>
    <dgm:pt modelId="{4FCD479F-DDEA-48DA-9629-9B967B93F935}">
      <dgm:prSet/>
      <dgm:spPr/>
      <dgm:t>
        <a:bodyPr/>
        <a:lstStyle/>
        <a:p>
          <a:pPr rtl="0"/>
          <a:r>
            <a:rPr lang="pt-BR" dirty="0" smtClean="0"/>
            <a:t>Orienta relacionamentos e interações</a:t>
          </a:r>
          <a:endParaRPr lang="pt-BR" dirty="0"/>
        </a:p>
      </dgm:t>
    </dgm:pt>
    <dgm:pt modelId="{82A3A4FD-42C8-4BDC-9B67-BDAAA8559A09}" type="parTrans" cxnId="{C7C78539-ADB4-49B2-9057-76FC2D131C2C}">
      <dgm:prSet/>
      <dgm:spPr/>
      <dgm:t>
        <a:bodyPr/>
        <a:lstStyle/>
        <a:p>
          <a:endParaRPr lang="pt-BR"/>
        </a:p>
      </dgm:t>
    </dgm:pt>
    <dgm:pt modelId="{4A85EE1B-B503-48B4-B10A-E087F720A4EA}" type="sibTrans" cxnId="{C7C78539-ADB4-49B2-9057-76FC2D131C2C}">
      <dgm:prSet/>
      <dgm:spPr/>
      <dgm:t>
        <a:bodyPr/>
        <a:lstStyle/>
        <a:p>
          <a:endParaRPr lang="pt-BR"/>
        </a:p>
      </dgm:t>
    </dgm:pt>
    <dgm:pt modelId="{65DBCDDF-5945-488B-94E4-553E72CCB99C}" type="pres">
      <dgm:prSet presAssocID="{14DAB6BF-ED9B-4C24-9BEB-50296A45B90C}" presName="linear" presStyleCnt="0">
        <dgm:presLayoutVars>
          <dgm:animLvl val="lvl"/>
          <dgm:resizeHandles val="exact"/>
        </dgm:presLayoutVars>
      </dgm:prSet>
      <dgm:spPr/>
    </dgm:pt>
    <dgm:pt modelId="{45E21CD1-92BB-44ED-8AD0-712D7A6F5FA2}" type="pres">
      <dgm:prSet presAssocID="{2C866F9D-B6DA-48D9-A0EC-3D3FCEA3AB4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F2340C0-61D8-4C59-8825-D7486315A5D4}" type="pres">
      <dgm:prSet presAssocID="{E60090AD-3234-4B2E-AECF-225DAD96BE0E}" presName="spacer" presStyleCnt="0"/>
      <dgm:spPr/>
    </dgm:pt>
    <dgm:pt modelId="{8C646AB8-477C-4C58-A41C-D16F70351B8B}" type="pres">
      <dgm:prSet presAssocID="{49D070F4-8373-4F5B-AC44-6EFCFA93DE5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9C82F07-E0DD-45AB-93D6-52B874B027A4}" type="pres">
      <dgm:prSet presAssocID="{2CA4D68B-DA5A-4244-ADC0-EC72990DD8F1}" presName="spacer" presStyleCnt="0"/>
      <dgm:spPr/>
    </dgm:pt>
    <dgm:pt modelId="{5EA9F530-EC34-4901-A59F-1ABC7F9FD4E4}" type="pres">
      <dgm:prSet presAssocID="{D3822779-DC7D-4645-B087-7259DFDBF02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6E078B7-F66D-46DB-AE89-380EF12D4AE6}" type="pres">
      <dgm:prSet presAssocID="{6C405823-F796-4E88-A6B8-800ED04C7AE7}" presName="spacer" presStyleCnt="0"/>
      <dgm:spPr/>
    </dgm:pt>
    <dgm:pt modelId="{ED1739AE-FF7F-49F7-8337-E51F959718FC}" type="pres">
      <dgm:prSet presAssocID="{8D7DD003-A71E-4FF6-950E-53CC0AF53E8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8BB2B4A-288D-4F6E-B4CB-B99C571096FE}" type="pres">
      <dgm:prSet presAssocID="{6F50C98A-BA33-491C-8214-55DFFABCB5BC}" presName="spacer" presStyleCnt="0"/>
      <dgm:spPr/>
    </dgm:pt>
    <dgm:pt modelId="{6BB792EA-C7DD-47A8-9168-D3E9387B1F69}" type="pres">
      <dgm:prSet presAssocID="{2F3B50F9-C824-427F-8599-C1B6930E17F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734473-7621-428A-A7D8-057392CE278F}" type="pres">
      <dgm:prSet presAssocID="{3FDC46C5-B06F-4031-902F-D078B2EACC63}" presName="spacer" presStyleCnt="0"/>
      <dgm:spPr/>
    </dgm:pt>
    <dgm:pt modelId="{063EDBF1-DA86-429A-88AC-8BF0D498C2E8}" type="pres">
      <dgm:prSet presAssocID="{6020DBDC-1C78-4B82-8805-FC95A5140FD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74D932-EAAB-4410-BF80-A512F3E906D6}" type="pres">
      <dgm:prSet presAssocID="{15C02562-9C14-4068-BBA2-4FE0B0C05E6A}" presName="spacer" presStyleCnt="0"/>
      <dgm:spPr/>
    </dgm:pt>
    <dgm:pt modelId="{39FD9747-EF33-4A85-BB71-3E23C584FDA9}" type="pres">
      <dgm:prSet presAssocID="{4FCD479F-DDEA-48DA-9629-9B967B93F93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313F5EE-1F85-4BAD-8C21-B40AB7778EEF}" type="presOf" srcId="{14DAB6BF-ED9B-4C24-9BEB-50296A45B90C}" destId="{65DBCDDF-5945-488B-94E4-553E72CCB99C}" srcOrd="0" destOrd="0" presId="urn:microsoft.com/office/officeart/2005/8/layout/vList2"/>
    <dgm:cxn modelId="{78A114C1-8A43-41A6-AC7E-1B43BB49A8AB}" type="presOf" srcId="{8D7DD003-A71E-4FF6-950E-53CC0AF53E80}" destId="{ED1739AE-FF7F-49F7-8337-E51F959718FC}" srcOrd="0" destOrd="0" presId="urn:microsoft.com/office/officeart/2005/8/layout/vList2"/>
    <dgm:cxn modelId="{9401056F-2D4E-4760-8A00-AB5D1149D08F}" srcId="{14DAB6BF-ED9B-4C24-9BEB-50296A45B90C}" destId="{49D070F4-8373-4F5B-AC44-6EFCFA93DE5C}" srcOrd="1" destOrd="0" parTransId="{8D5C5C78-E0D8-4866-B726-5CF462E6E0E8}" sibTransId="{2CA4D68B-DA5A-4244-ADC0-EC72990DD8F1}"/>
    <dgm:cxn modelId="{E9C59D12-8325-4B22-B156-782D4C50A7F9}" type="presOf" srcId="{2F3B50F9-C824-427F-8599-C1B6930E17F3}" destId="{6BB792EA-C7DD-47A8-9168-D3E9387B1F69}" srcOrd="0" destOrd="0" presId="urn:microsoft.com/office/officeart/2005/8/layout/vList2"/>
    <dgm:cxn modelId="{9EA4B729-A65C-47D9-AE27-6EACA46F3724}" type="presOf" srcId="{4FCD479F-DDEA-48DA-9629-9B967B93F935}" destId="{39FD9747-EF33-4A85-BB71-3E23C584FDA9}" srcOrd="0" destOrd="0" presId="urn:microsoft.com/office/officeart/2005/8/layout/vList2"/>
    <dgm:cxn modelId="{4A0FBC06-51F0-45D6-9DC4-BEF71CB3D0E2}" srcId="{14DAB6BF-ED9B-4C24-9BEB-50296A45B90C}" destId="{D3822779-DC7D-4645-B087-7259DFDBF025}" srcOrd="2" destOrd="0" parTransId="{0DD364F9-8E99-4E74-B4AF-5F61B5B53A4A}" sibTransId="{6C405823-F796-4E88-A6B8-800ED04C7AE7}"/>
    <dgm:cxn modelId="{34180FA9-9B05-4061-AD66-D4E6717F9F1C}" srcId="{14DAB6BF-ED9B-4C24-9BEB-50296A45B90C}" destId="{8D7DD003-A71E-4FF6-950E-53CC0AF53E80}" srcOrd="3" destOrd="0" parTransId="{6C722875-0E20-43FC-8B6A-E53BCEF8FF1A}" sibTransId="{6F50C98A-BA33-491C-8214-55DFFABCB5BC}"/>
    <dgm:cxn modelId="{39BFFE45-B23F-44EB-A784-B83CF29CF086}" type="presOf" srcId="{D3822779-DC7D-4645-B087-7259DFDBF025}" destId="{5EA9F530-EC34-4901-A59F-1ABC7F9FD4E4}" srcOrd="0" destOrd="0" presId="urn:microsoft.com/office/officeart/2005/8/layout/vList2"/>
    <dgm:cxn modelId="{2FE7075F-1522-492A-BE10-B2EC8541B027}" type="presOf" srcId="{2C866F9D-B6DA-48D9-A0EC-3D3FCEA3AB40}" destId="{45E21CD1-92BB-44ED-8AD0-712D7A6F5FA2}" srcOrd="0" destOrd="0" presId="urn:microsoft.com/office/officeart/2005/8/layout/vList2"/>
    <dgm:cxn modelId="{8DCF86D6-60BB-45D3-92A8-F1084E5EF40F}" type="presOf" srcId="{6020DBDC-1C78-4B82-8805-FC95A5140FD1}" destId="{063EDBF1-DA86-429A-88AC-8BF0D498C2E8}" srcOrd="0" destOrd="0" presId="urn:microsoft.com/office/officeart/2005/8/layout/vList2"/>
    <dgm:cxn modelId="{C7C78539-ADB4-49B2-9057-76FC2D131C2C}" srcId="{14DAB6BF-ED9B-4C24-9BEB-50296A45B90C}" destId="{4FCD479F-DDEA-48DA-9629-9B967B93F935}" srcOrd="6" destOrd="0" parTransId="{82A3A4FD-42C8-4BDC-9B67-BDAAA8559A09}" sibTransId="{4A85EE1B-B503-48B4-B10A-E087F720A4EA}"/>
    <dgm:cxn modelId="{647A7C02-61AC-415A-8012-01B866FA39CB}" srcId="{14DAB6BF-ED9B-4C24-9BEB-50296A45B90C}" destId="{2F3B50F9-C824-427F-8599-C1B6930E17F3}" srcOrd="4" destOrd="0" parTransId="{3A632D4E-EFE7-4B3A-B5B9-32703D4E4BC4}" sibTransId="{3FDC46C5-B06F-4031-902F-D078B2EACC63}"/>
    <dgm:cxn modelId="{454DE74A-CE2C-408C-8A58-6AB9033FB1C4}" srcId="{14DAB6BF-ED9B-4C24-9BEB-50296A45B90C}" destId="{2C866F9D-B6DA-48D9-A0EC-3D3FCEA3AB40}" srcOrd="0" destOrd="0" parTransId="{AA821145-9932-4A65-B20E-E44DCCBDCF8F}" sibTransId="{E60090AD-3234-4B2E-AECF-225DAD96BE0E}"/>
    <dgm:cxn modelId="{F6CF87AA-B6CE-42CE-8F4D-3C6B22BFA167}" srcId="{14DAB6BF-ED9B-4C24-9BEB-50296A45B90C}" destId="{6020DBDC-1C78-4B82-8805-FC95A5140FD1}" srcOrd="5" destOrd="0" parTransId="{CBBB5FE2-8F85-4C7D-BA3C-3A917AACB824}" sibTransId="{15C02562-9C14-4068-BBA2-4FE0B0C05E6A}"/>
    <dgm:cxn modelId="{327F90BC-C79D-425B-B1BB-AC88BE1E6A35}" type="presOf" srcId="{49D070F4-8373-4F5B-AC44-6EFCFA93DE5C}" destId="{8C646AB8-477C-4C58-A41C-D16F70351B8B}" srcOrd="0" destOrd="0" presId="urn:microsoft.com/office/officeart/2005/8/layout/vList2"/>
    <dgm:cxn modelId="{78BF2527-1BCE-4496-9E4C-DB36F174063F}" type="presParOf" srcId="{65DBCDDF-5945-488B-94E4-553E72CCB99C}" destId="{45E21CD1-92BB-44ED-8AD0-712D7A6F5FA2}" srcOrd="0" destOrd="0" presId="urn:microsoft.com/office/officeart/2005/8/layout/vList2"/>
    <dgm:cxn modelId="{E4D0FDB3-76D6-4E8C-9445-162E02C1C4D6}" type="presParOf" srcId="{65DBCDDF-5945-488B-94E4-553E72CCB99C}" destId="{8F2340C0-61D8-4C59-8825-D7486315A5D4}" srcOrd="1" destOrd="0" presId="urn:microsoft.com/office/officeart/2005/8/layout/vList2"/>
    <dgm:cxn modelId="{026A276F-ED3F-456C-8F29-2F2CD1C48C32}" type="presParOf" srcId="{65DBCDDF-5945-488B-94E4-553E72CCB99C}" destId="{8C646AB8-477C-4C58-A41C-D16F70351B8B}" srcOrd="2" destOrd="0" presId="urn:microsoft.com/office/officeart/2005/8/layout/vList2"/>
    <dgm:cxn modelId="{17DCC7AF-9381-45EA-87D4-DF9366BAD65B}" type="presParOf" srcId="{65DBCDDF-5945-488B-94E4-553E72CCB99C}" destId="{79C82F07-E0DD-45AB-93D6-52B874B027A4}" srcOrd="3" destOrd="0" presId="urn:microsoft.com/office/officeart/2005/8/layout/vList2"/>
    <dgm:cxn modelId="{AB4B223C-066B-4D67-B569-E30B4A4C731D}" type="presParOf" srcId="{65DBCDDF-5945-488B-94E4-553E72CCB99C}" destId="{5EA9F530-EC34-4901-A59F-1ABC7F9FD4E4}" srcOrd="4" destOrd="0" presId="urn:microsoft.com/office/officeart/2005/8/layout/vList2"/>
    <dgm:cxn modelId="{902746B8-65EC-4892-8DFA-13A1C2ED054F}" type="presParOf" srcId="{65DBCDDF-5945-488B-94E4-553E72CCB99C}" destId="{96E078B7-F66D-46DB-AE89-380EF12D4AE6}" srcOrd="5" destOrd="0" presId="urn:microsoft.com/office/officeart/2005/8/layout/vList2"/>
    <dgm:cxn modelId="{ECAD6575-550C-43B9-AE70-462C16FCBEDE}" type="presParOf" srcId="{65DBCDDF-5945-488B-94E4-553E72CCB99C}" destId="{ED1739AE-FF7F-49F7-8337-E51F959718FC}" srcOrd="6" destOrd="0" presId="urn:microsoft.com/office/officeart/2005/8/layout/vList2"/>
    <dgm:cxn modelId="{CB2B35A3-08C1-4D83-AA82-17044C7C4207}" type="presParOf" srcId="{65DBCDDF-5945-488B-94E4-553E72CCB99C}" destId="{D8BB2B4A-288D-4F6E-B4CB-B99C571096FE}" srcOrd="7" destOrd="0" presId="urn:microsoft.com/office/officeart/2005/8/layout/vList2"/>
    <dgm:cxn modelId="{90EB85C6-7F1E-4A26-A8DC-1793C0F92F84}" type="presParOf" srcId="{65DBCDDF-5945-488B-94E4-553E72CCB99C}" destId="{6BB792EA-C7DD-47A8-9168-D3E9387B1F69}" srcOrd="8" destOrd="0" presId="urn:microsoft.com/office/officeart/2005/8/layout/vList2"/>
    <dgm:cxn modelId="{E24F41B0-F400-4AA6-A065-718567789B65}" type="presParOf" srcId="{65DBCDDF-5945-488B-94E4-553E72CCB99C}" destId="{45734473-7621-428A-A7D8-057392CE278F}" srcOrd="9" destOrd="0" presId="urn:microsoft.com/office/officeart/2005/8/layout/vList2"/>
    <dgm:cxn modelId="{646D3282-0D7A-48B9-AA42-EEA5B1CA81FC}" type="presParOf" srcId="{65DBCDDF-5945-488B-94E4-553E72CCB99C}" destId="{063EDBF1-DA86-429A-88AC-8BF0D498C2E8}" srcOrd="10" destOrd="0" presId="urn:microsoft.com/office/officeart/2005/8/layout/vList2"/>
    <dgm:cxn modelId="{61144054-4D10-4A46-8BE0-9DA1BA0B08DA}" type="presParOf" srcId="{65DBCDDF-5945-488B-94E4-553E72CCB99C}" destId="{1874D932-EAAB-4410-BF80-A512F3E906D6}" srcOrd="11" destOrd="0" presId="urn:microsoft.com/office/officeart/2005/8/layout/vList2"/>
    <dgm:cxn modelId="{AEBE389D-1F5D-4849-B874-6C716DEB8D90}" type="presParOf" srcId="{65DBCDDF-5945-488B-94E4-553E72CCB99C}" destId="{39FD9747-EF33-4A85-BB71-3E23C584FDA9}" srcOrd="1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F0103-50D6-41E6-A7D5-218C96A16CA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F916CB1-17D7-48CF-BE3B-75892C2A90A8}">
      <dgm:prSet/>
      <dgm:spPr/>
      <dgm:t>
        <a:bodyPr/>
        <a:lstStyle/>
        <a:p>
          <a:pPr rtl="0"/>
          <a:r>
            <a:rPr lang="pt-BR" dirty="0" smtClean="0"/>
            <a:t>Empirismo e pensamento enxuto</a:t>
          </a:r>
          <a:endParaRPr lang="pt-BR" dirty="0"/>
        </a:p>
      </dgm:t>
    </dgm:pt>
    <dgm:pt modelId="{189CFDD8-8DFF-41E0-BE3F-99EA2F9ECEA7}" type="parTrans" cxnId="{5C970F8C-C534-4678-8D64-A02C3EC65007}">
      <dgm:prSet/>
      <dgm:spPr/>
      <dgm:t>
        <a:bodyPr/>
        <a:lstStyle/>
        <a:p>
          <a:endParaRPr lang="pt-BR"/>
        </a:p>
      </dgm:t>
    </dgm:pt>
    <dgm:pt modelId="{C1507726-4A50-4258-A65E-DE35A8050065}" type="sibTrans" cxnId="{5C970F8C-C534-4678-8D64-A02C3EC65007}">
      <dgm:prSet/>
      <dgm:spPr/>
      <dgm:t>
        <a:bodyPr/>
        <a:lstStyle/>
        <a:p>
          <a:endParaRPr lang="pt-BR"/>
        </a:p>
      </dgm:t>
    </dgm:pt>
    <dgm:pt modelId="{0B60B892-274C-40AF-815F-3ACF34FAD7BC}">
      <dgm:prSet/>
      <dgm:spPr/>
      <dgm:t>
        <a:bodyPr/>
        <a:lstStyle/>
        <a:p>
          <a:pPr rtl="0"/>
          <a:r>
            <a:rPr lang="pt-BR" dirty="0" smtClean="0"/>
            <a:t>Abordagem iterativa e incremental</a:t>
          </a:r>
          <a:endParaRPr lang="pt-BR" dirty="0"/>
        </a:p>
      </dgm:t>
    </dgm:pt>
    <dgm:pt modelId="{E2C77B26-F349-4C80-A36A-39D66802DAD3}" type="parTrans" cxnId="{40E8CBCB-DE16-4291-AB56-D8B4C0268F53}">
      <dgm:prSet/>
      <dgm:spPr/>
      <dgm:t>
        <a:bodyPr/>
        <a:lstStyle/>
        <a:p>
          <a:endParaRPr lang="pt-BR"/>
        </a:p>
      </dgm:t>
    </dgm:pt>
    <dgm:pt modelId="{73DB8D03-8EC3-4912-876D-067497099A72}" type="sibTrans" cxnId="{40E8CBCB-DE16-4291-AB56-D8B4C0268F53}">
      <dgm:prSet/>
      <dgm:spPr/>
      <dgm:t>
        <a:bodyPr/>
        <a:lstStyle/>
        <a:p>
          <a:endParaRPr lang="pt-BR"/>
        </a:p>
      </dgm:t>
    </dgm:pt>
    <dgm:pt modelId="{11402631-DFD2-49A2-B04A-86373028A4D7}">
      <dgm:prSet/>
      <dgm:spPr/>
      <dgm:t>
        <a:bodyPr/>
        <a:lstStyle/>
        <a:p>
          <a:pPr rtl="0"/>
          <a:r>
            <a:rPr lang="pt-BR" dirty="0" smtClean="0"/>
            <a:t>Envolve pessoas que possuem as habilidades e conhecimentos para o trabalho</a:t>
          </a:r>
          <a:endParaRPr lang="pt-BR" dirty="0"/>
        </a:p>
      </dgm:t>
    </dgm:pt>
    <dgm:pt modelId="{BF167389-8C67-4DEE-947D-ECAD2351A1C8}" type="parTrans" cxnId="{0330CFE8-B5F4-4BD2-8FA0-50A4E5869EC7}">
      <dgm:prSet/>
      <dgm:spPr/>
      <dgm:t>
        <a:bodyPr/>
        <a:lstStyle/>
        <a:p>
          <a:endParaRPr lang="pt-BR"/>
        </a:p>
      </dgm:t>
    </dgm:pt>
    <dgm:pt modelId="{F828AAD8-0B02-4A20-947B-23643E96C909}" type="sibTrans" cxnId="{0330CFE8-B5F4-4BD2-8FA0-50A4E5869EC7}">
      <dgm:prSet/>
      <dgm:spPr/>
      <dgm:t>
        <a:bodyPr/>
        <a:lstStyle/>
        <a:p>
          <a:endParaRPr lang="pt-BR"/>
        </a:p>
      </dgm:t>
    </dgm:pt>
    <dgm:pt modelId="{AFB15C50-0388-4485-8EC7-4E3589D7EC62}" type="pres">
      <dgm:prSet presAssocID="{1E8F0103-50D6-41E6-A7D5-218C96A16CAF}" presName="linearFlow" presStyleCnt="0">
        <dgm:presLayoutVars>
          <dgm:dir/>
          <dgm:resizeHandles val="exact"/>
        </dgm:presLayoutVars>
      </dgm:prSet>
      <dgm:spPr/>
    </dgm:pt>
    <dgm:pt modelId="{DD12A5C6-80FA-4EDE-9272-D646873C35BD}" type="pres">
      <dgm:prSet presAssocID="{EF916CB1-17D7-48CF-BE3B-75892C2A90A8}" presName="composite" presStyleCnt="0"/>
      <dgm:spPr/>
    </dgm:pt>
    <dgm:pt modelId="{5EEF0DFE-5AAF-4FCC-AEFB-4C3FC49611F9}" type="pres">
      <dgm:prSet presAssocID="{EF916CB1-17D7-48CF-BE3B-75892C2A90A8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3E278E77-853C-4289-B416-0142BC0F5EB9}" type="pres">
      <dgm:prSet presAssocID="{EF916CB1-17D7-48CF-BE3B-75892C2A90A8}" presName="txShp" presStyleLbl="node1" presStyleIdx="0" presStyleCnt="3">
        <dgm:presLayoutVars>
          <dgm:bulletEnabled val="1"/>
        </dgm:presLayoutVars>
      </dgm:prSet>
      <dgm:spPr/>
    </dgm:pt>
    <dgm:pt modelId="{FB994996-05A0-4B57-8FD9-FE52A9FF769E}" type="pres">
      <dgm:prSet presAssocID="{C1507726-4A50-4258-A65E-DE35A8050065}" presName="spacing" presStyleCnt="0"/>
      <dgm:spPr/>
    </dgm:pt>
    <dgm:pt modelId="{AAB58EE7-6678-41E1-AA75-D955A894E6DF}" type="pres">
      <dgm:prSet presAssocID="{0B60B892-274C-40AF-815F-3ACF34FAD7BC}" presName="composite" presStyleCnt="0"/>
      <dgm:spPr/>
    </dgm:pt>
    <dgm:pt modelId="{99B4025B-FD47-4FE6-8EF6-EA0437746C5F}" type="pres">
      <dgm:prSet presAssocID="{0B60B892-274C-40AF-815F-3ACF34FAD7BC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3B89085-9FC9-4393-A7C2-F7C7F2FBDFA4}" type="pres">
      <dgm:prSet presAssocID="{0B60B892-274C-40AF-815F-3ACF34FAD7BC}" presName="txShp" presStyleLbl="node1" presStyleIdx="1" presStyleCnt="3">
        <dgm:presLayoutVars>
          <dgm:bulletEnabled val="1"/>
        </dgm:presLayoutVars>
      </dgm:prSet>
      <dgm:spPr/>
    </dgm:pt>
    <dgm:pt modelId="{222D637E-3E7A-48F7-90F8-3A1DB8E7A33D}" type="pres">
      <dgm:prSet presAssocID="{73DB8D03-8EC3-4912-876D-067497099A72}" presName="spacing" presStyleCnt="0"/>
      <dgm:spPr/>
    </dgm:pt>
    <dgm:pt modelId="{84A2D7AC-6F71-4752-A9B8-B3219E4ADD56}" type="pres">
      <dgm:prSet presAssocID="{11402631-DFD2-49A2-B04A-86373028A4D7}" presName="composite" presStyleCnt="0"/>
      <dgm:spPr/>
    </dgm:pt>
    <dgm:pt modelId="{CD9D1763-D983-4458-A339-17234B296E4B}" type="pres">
      <dgm:prSet presAssocID="{11402631-DFD2-49A2-B04A-86373028A4D7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0B80DCD2-5C55-4633-AA60-165EBCD61686}" type="pres">
      <dgm:prSet presAssocID="{11402631-DFD2-49A2-B04A-86373028A4D7}" presName="txShp" presStyleLbl="node1" presStyleIdx="2" presStyleCnt="3">
        <dgm:presLayoutVars>
          <dgm:bulletEnabled val="1"/>
        </dgm:presLayoutVars>
      </dgm:prSet>
      <dgm:spPr/>
    </dgm:pt>
  </dgm:ptLst>
  <dgm:cxnLst>
    <dgm:cxn modelId="{195E2740-44B3-4F9D-8F5B-F084FE592B19}" type="presOf" srcId="{11402631-DFD2-49A2-B04A-86373028A4D7}" destId="{0B80DCD2-5C55-4633-AA60-165EBCD61686}" srcOrd="0" destOrd="0" presId="urn:microsoft.com/office/officeart/2005/8/layout/vList3"/>
    <dgm:cxn modelId="{5C970F8C-C534-4678-8D64-A02C3EC65007}" srcId="{1E8F0103-50D6-41E6-A7D5-218C96A16CAF}" destId="{EF916CB1-17D7-48CF-BE3B-75892C2A90A8}" srcOrd="0" destOrd="0" parTransId="{189CFDD8-8DFF-41E0-BE3F-99EA2F9ECEA7}" sibTransId="{C1507726-4A50-4258-A65E-DE35A8050065}"/>
    <dgm:cxn modelId="{40E8CBCB-DE16-4291-AB56-D8B4C0268F53}" srcId="{1E8F0103-50D6-41E6-A7D5-218C96A16CAF}" destId="{0B60B892-274C-40AF-815F-3ACF34FAD7BC}" srcOrd="1" destOrd="0" parTransId="{E2C77B26-F349-4C80-A36A-39D66802DAD3}" sibTransId="{73DB8D03-8EC3-4912-876D-067497099A72}"/>
    <dgm:cxn modelId="{0330CFE8-B5F4-4BD2-8FA0-50A4E5869EC7}" srcId="{1E8F0103-50D6-41E6-A7D5-218C96A16CAF}" destId="{11402631-DFD2-49A2-B04A-86373028A4D7}" srcOrd="2" destOrd="0" parTransId="{BF167389-8C67-4DEE-947D-ECAD2351A1C8}" sibTransId="{F828AAD8-0B02-4A20-947B-23643E96C909}"/>
    <dgm:cxn modelId="{41930642-ABCB-4E5B-8C43-E9892A67DEF6}" type="presOf" srcId="{0B60B892-274C-40AF-815F-3ACF34FAD7BC}" destId="{33B89085-9FC9-4393-A7C2-F7C7F2FBDFA4}" srcOrd="0" destOrd="0" presId="urn:microsoft.com/office/officeart/2005/8/layout/vList3"/>
    <dgm:cxn modelId="{AF9E20A8-CF8F-449D-87A6-35746903DE7A}" type="presOf" srcId="{1E8F0103-50D6-41E6-A7D5-218C96A16CAF}" destId="{AFB15C50-0388-4485-8EC7-4E3589D7EC62}" srcOrd="0" destOrd="0" presId="urn:microsoft.com/office/officeart/2005/8/layout/vList3"/>
    <dgm:cxn modelId="{504D0928-61DC-4875-9210-E5AFCF679E26}" type="presOf" srcId="{EF916CB1-17D7-48CF-BE3B-75892C2A90A8}" destId="{3E278E77-853C-4289-B416-0142BC0F5EB9}" srcOrd="0" destOrd="0" presId="urn:microsoft.com/office/officeart/2005/8/layout/vList3"/>
    <dgm:cxn modelId="{0B3A5200-C808-4F89-A048-F0569F0BA8F5}" type="presParOf" srcId="{AFB15C50-0388-4485-8EC7-4E3589D7EC62}" destId="{DD12A5C6-80FA-4EDE-9272-D646873C35BD}" srcOrd="0" destOrd="0" presId="urn:microsoft.com/office/officeart/2005/8/layout/vList3"/>
    <dgm:cxn modelId="{914882A4-A8A1-446B-ABF7-9D6361C802CE}" type="presParOf" srcId="{DD12A5C6-80FA-4EDE-9272-D646873C35BD}" destId="{5EEF0DFE-5AAF-4FCC-AEFB-4C3FC49611F9}" srcOrd="0" destOrd="0" presId="urn:microsoft.com/office/officeart/2005/8/layout/vList3"/>
    <dgm:cxn modelId="{6634F8D0-3CE0-471D-82F5-F161FF2E16EC}" type="presParOf" srcId="{DD12A5C6-80FA-4EDE-9272-D646873C35BD}" destId="{3E278E77-853C-4289-B416-0142BC0F5EB9}" srcOrd="1" destOrd="0" presId="urn:microsoft.com/office/officeart/2005/8/layout/vList3"/>
    <dgm:cxn modelId="{7CAF7FA4-D1DF-4C53-8C28-A3417E55B285}" type="presParOf" srcId="{AFB15C50-0388-4485-8EC7-4E3589D7EC62}" destId="{FB994996-05A0-4B57-8FD9-FE52A9FF769E}" srcOrd="1" destOrd="0" presId="urn:microsoft.com/office/officeart/2005/8/layout/vList3"/>
    <dgm:cxn modelId="{BD5F4E9B-CD55-4B28-A124-629ED82E8C7A}" type="presParOf" srcId="{AFB15C50-0388-4485-8EC7-4E3589D7EC62}" destId="{AAB58EE7-6678-41E1-AA75-D955A894E6DF}" srcOrd="2" destOrd="0" presId="urn:microsoft.com/office/officeart/2005/8/layout/vList3"/>
    <dgm:cxn modelId="{69F50196-445C-4024-ACE4-6B4E8FDEC8D1}" type="presParOf" srcId="{AAB58EE7-6678-41E1-AA75-D955A894E6DF}" destId="{99B4025B-FD47-4FE6-8EF6-EA0437746C5F}" srcOrd="0" destOrd="0" presId="urn:microsoft.com/office/officeart/2005/8/layout/vList3"/>
    <dgm:cxn modelId="{F409ED4B-A309-4036-B459-AC59CFECE2F1}" type="presParOf" srcId="{AAB58EE7-6678-41E1-AA75-D955A894E6DF}" destId="{33B89085-9FC9-4393-A7C2-F7C7F2FBDFA4}" srcOrd="1" destOrd="0" presId="urn:microsoft.com/office/officeart/2005/8/layout/vList3"/>
    <dgm:cxn modelId="{8CC9D79A-ECBC-44ED-8238-5929DDCCC722}" type="presParOf" srcId="{AFB15C50-0388-4485-8EC7-4E3589D7EC62}" destId="{222D637E-3E7A-48F7-90F8-3A1DB8E7A33D}" srcOrd="3" destOrd="0" presId="urn:microsoft.com/office/officeart/2005/8/layout/vList3"/>
    <dgm:cxn modelId="{592A4DB4-0D85-40A3-AABE-5A341C1B4EE4}" type="presParOf" srcId="{AFB15C50-0388-4485-8EC7-4E3589D7EC62}" destId="{84A2D7AC-6F71-4752-A9B8-B3219E4ADD56}" srcOrd="4" destOrd="0" presId="urn:microsoft.com/office/officeart/2005/8/layout/vList3"/>
    <dgm:cxn modelId="{63C97BA3-E12C-4F05-9DC7-556D19BDD5B1}" type="presParOf" srcId="{84A2D7AC-6F71-4752-A9B8-B3219E4ADD56}" destId="{CD9D1763-D983-4458-A339-17234B296E4B}" srcOrd="0" destOrd="0" presId="urn:microsoft.com/office/officeart/2005/8/layout/vList3"/>
    <dgm:cxn modelId="{AECD8071-68BF-44F9-8278-FE87105B757B}" type="presParOf" srcId="{84A2D7AC-6F71-4752-A9B8-B3219E4ADD56}" destId="{0B80DCD2-5C55-4633-AA60-165EBCD61686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606B57-1A6E-4E93-A52E-B62AA79CDB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62D50BA-585F-4A28-AD31-2F30081D8246}">
      <dgm:prSet/>
      <dgm:spPr/>
      <dgm:t>
        <a:bodyPr/>
        <a:lstStyle/>
        <a:p>
          <a:pPr rtl="0"/>
          <a:r>
            <a:rPr lang="pt-BR" dirty="0" smtClean="0"/>
            <a:t>Indivíduos e interações</a:t>
          </a:r>
          <a:endParaRPr lang="pt-BR" dirty="0"/>
        </a:p>
      </dgm:t>
    </dgm:pt>
    <dgm:pt modelId="{C0412AAD-F6BA-49BB-8102-A8205672B59E}" type="parTrans" cxnId="{10E130F6-00D2-41A4-A9B6-31AEEB5B5730}">
      <dgm:prSet/>
      <dgm:spPr/>
      <dgm:t>
        <a:bodyPr/>
        <a:lstStyle/>
        <a:p>
          <a:endParaRPr lang="pt-BR"/>
        </a:p>
      </dgm:t>
    </dgm:pt>
    <dgm:pt modelId="{AC73D422-CA9C-48E6-83F0-2C59B9219DCA}" type="sibTrans" cxnId="{10E130F6-00D2-41A4-A9B6-31AEEB5B5730}">
      <dgm:prSet/>
      <dgm:spPr/>
      <dgm:t>
        <a:bodyPr/>
        <a:lstStyle/>
        <a:p>
          <a:endParaRPr lang="pt-BR"/>
        </a:p>
      </dgm:t>
    </dgm:pt>
    <dgm:pt modelId="{C50CDE9A-FAAF-44F5-BB6D-6B6D8C97A134}">
      <dgm:prSet/>
      <dgm:spPr/>
      <dgm:t>
        <a:bodyPr/>
        <a:lstStyle/>
        <a:p>
          <a:pPr rtl="0"/>
          <a:r>
            <a:rPr lang="pt-BR" dirty="0" smtClean="0"/>
            <a:t>Software utilizável</a:t>
          </a:r>
          <a:endParaRPr lang="pt-BR" dirty="0"/>
        </a:p>
      </dgm:t>
    </dgm:pt>
    <dgm:pt modelId="{7A421E99-DE81-4525-B89F-1D07BA555CEE}" type="parTrans" cxnId="{C6137472-0A71-43BC-88BF-961498BDDAE5}">
      <dgm:prSet/>
      <dgm:spPr/>
      <dgm:t>
        <a:bodyPr/>
        <a:lstStyle/>
        <a:p>
          <a:endParaRPr lang="pt-BR"/>
        </a:p>
      </dgm:t>
    </dgm:pt>
    <dgm:pt modelId="{F3AF83B8-D53C-419E-BDE8-5D4EF5E737AF}" type="sibTrans" cxnId="{C6137472-0A71-43BC-88BF-961498BDDAE5}">
      <dgm:prSet/>
      <dgm:spPr/>
      <dgm:t>
        <a:bodyPr/>
        <a:lstStyle/>
        <a:p>
          <a:endParaRPr lang="pt-BR"/>
        </a:p>
      </dgm:t>
    </dgm:pt>
    <dgm:pt modelId="{1A7F7A4F-B2BB-44DA-8618-56B01DE01035}">
      <dgm:prSet/>
      <dgm:spPr/>
      <dgm:t>
        <a:bodyPr/>
        <a:lstStyle/>
        <a:p>
          <a:pPr rtl="0"/>
          <a:r>
            <a:rPr lang="pt-BR" dirty="0" smtClean="0"/>
            <a:t>Colaboração do cliente</a:t>
          </a:r>
          <a:endParaRPr lang="pt-BR" dirty="0"/>
        </a:p>
      </dgm:t>
    </dgm:pt>
    <dgm:pt modelId="{785D5963-2241-46BF-A5E2-5925F1F6A98B}" type="parTrans" cxnId="{E3D19397-EB63-40B6-A136-8EE75C5D23C6}">
      <dgm:prSet/>
      <dgm:spPr/>
      <dgm:t>
        <a:bodyPr/>
        <a:lstStyle/>
        <a:p>
          <a:endParaRPr lang="pt-BR"/>
        </a:p>
      </dgm:t>
    </dgm:pt>
    <dgm:pt modelId="{0BF775EA-0D8C-4803-9EC3-B98F9E2D5571}" type="sibTrans" cxnId="{E3D19397-EB63-40B6-A136-8EE75C5D23C6}">
      <dgm:prSet/>
      <dgm:spPr/>
      <dgm:t>
        <a:bodyPr/>
        <a:lstStyle/>
        <a:p>
          <a:endParaRPr lang="pt-BR"/>
        </a:p>
      </dgm:t>
    </dgm:pt>
    <dgm:pt modelId="{B07CC8E8-35AA-4153-95E5-F6806D1E4620}">
      <dgm:prSet/>
      <dgm:spPr/>
      <dgm:t>
        <a:bodyPr/>
        <a:lstStyle/>
        <a:p>
          <a:pPr rtl="0"/>
          <a:r>
            <a:rPr lang="pt-BR" dirty="0" smtClean="0"/>
            <a:t>Respondendo às mudanças</a:t>
          </a:r>
          <a:endParaRPr lang="pt-BR" dirty="0"/>
        </a:p>
      </dgm:t>
    </dgm:pt>
    <dgm:pt modelId="{856B4D7C-F955-49CD-9EDB-15963A334DC7}" type="parTrans" cxnId="{6179342C-C40F-4F25-BEAC-DD273C61B2EE}">
      <dgm:prSet/>
      <dgm:spPr/>
      <dgm:t>
        <a:bodyPr/>
        <a:lstStyle/>
        <a:p>
          <a:endParaRPr lang="pt-BR"/>
        </a:p>
      </dgm:t>
    </dgm:pt>
    <dgm:pt modelId="{EA103828-046A-4B59-8268-15FE077E0E5E}" type="sibTrans" cxnId="{6179342C-C40F-4F25-BEAC-DD273C61B2EE}">
      <dgm:prSet/>
      <dgm:spPr/>
      <dgm:t>
        <a:bodyPr/>
        <a:lstStyle/>
        <a:p>
          <a:endParaRPr lang="pt-BR"/>
        </a:p>
      </dgm:t>
    </dgm:pt>
    <dgm:pt modelId="{AD5B0280-11C3-4045-971D-CE0C905A9B5C}">
      <dgm:prSet/>
      <dgm:spPr/>
      <dgm:t>
        <a:bodyPr/>
        <a:lstStyle/>
        <a:p>
          <a:pPr rtl="0"/>
          <a:r>
            <a:rPr lang="pt-BR" dirty="0" smtClean="0"/>
            <a:t>no desenvolvimento ágil, auto-organização e motivação são importantes, assim como interações como colaboração e programação em pares</a:t>
          </a:r>
          <a:endParaRPr lang="pt-BR" dirty="0"/>
        </a:p>
      </dgm:t>
    </dgm:pt>
    <dgm:pt modelId="{82C564AB-B1BC-4188-A734-D3743A2DBA39}" type="parTrans" cxnId="{80AD0BC5-03DD-49DB-B50B-F6F94EBFC72B}">
      <dgm:prSet/>
      <dgm:spPr/>
    </dgm:pt>
    <dgm:pt modelId="{04F7DD31-2ACF-426A-BEBB-77E13D36647D}" type="sibTrans" cxnId="{80AD0BC5-03DD-49DB-B50B-F6F94EBFC72B}">
      <dgm:prSet/>
      <dgm:spPr/>
    </dgm:pt>
    <dgm:pt modelId="{71B6B7F7-B919-4AFE-B233-0D1908D73121}">
      <dgm:prSet/>
      <dgm:spPr/>
      <dgm:t>
        <a:bodyPr/>
        <a:lstStyle/>
        <a:p>
          <a:pPr rtl="0"/>
          <a:r>
            <a:rPr lang="pt-BR" dirty="0" smtClean="0"/>
            <a:t>software que funciona será mais útil e bem-vindo do que apenas apresentar documentos aos clientes em reuniões</a:t>
          </a:r>
          <a:endParaRPr lang="pt-BR" dirty="0"/>
        </a:p>
      </dgm:t>
    </dgm:pt>
    <dgm:pt modelId="{75A0C1A3-4ECB-4449-973F-E325A78EE654}" type="parTrans" cxnId="{2C9E0823-3C82-48CE-9915-1E3FF056EB99}">
      <dgm:prSet/>
      <dgm:spPr/>
    </dgm:pt>
    <dgm:pt modelId="{FB93C39D-91A9-412B-8AE3-C622AFC79BB5}" type="sibTrans" cxnId="{2C9E0823-3C82-48CE-9915-1E3FF056EB99}">
      <dgm:prSet/>
      <dgm:spPr/>
    </dgm:pt>
    <dgm:pt modelId="{883AC584-3EF7-4962-BE24-455499A90C5E}">
      <dgm:prSet/>
      <dgm:spPr/>
      <dgm:t>
        <a:bodyPr/>
        <a:lstStyle/>
        <a:p>
          <a:pPr rtl="0"/>
          <a:r>
            <a:rPr lang="pt-BR" dirty="0" smtClean="0"/>
            <a:t>requisitos não podem ser totalmente coletados no início do ciclo de desenvolvimento de software, portanto, o envolvimento contínuo do cliente ou das partes interessadas é muito importante</a:t>
          </a:r>
          <a:endParaRPr lang="pt-BR" dirty="0"/>
        </a:p>
      </dgm:t>
    </dgm:pt>
    <dgm:pt modelId="{F9F764A6-2C36-4491-8786-69D42CAE9B27}" type="parTrans" cxnId="{156AC28B-A8BD-405D-BEE7-E45326797211}">
      <dgm:prSet/>
      <dgm:spPr/>
    </dgm:pt>
    <dgm:pt modelId="{BD4176B7-0B89-487B-AF53-291AF7A5BF91}" type="sibTrans" cxnId="{156AC28B-A8BD-405D-BEE7-E45326797211}">
      <dgm:prSet/>
      <dgm:spPr/>
    </dgm:pt>
    <dgm:pt modelId="{78590605-46B4-41FD-A212-A08F1822662E}">
      <dgm:prSet/>
      <dgm:spPr/>
      <dgm:t>
        <a:bodyPr/>
        <a:lstStyle/>
        <a:p>
          <a:pPr rtl="0"/>
          <a:r>
            <a:rPr lang="pt-BR" dirty="0" smtClean="0"/>
            <a:t>desenvolvimento ágil se concentra em respostas rápidas às mudanças e ao desenvolvimento contínuo</a:t>
          </a:r>
          <a:endParaRPr lang="pt-BR" dirty="0"/>
        </a:p>
      </dgm:t>
    </dgm:pt>
    <dgm:pt modelId="{08BBBCAF-8950-4BFA-B21F-EA765AED0D8D}" type="parTrans" cxnId="{5A9CCD11-FC9A-4F49-89C4-070C3B0C7C37}">
      <dgm:prSet/>
      <dgm:spPr/>
    </dgm:pt>
    <dgm:pt modelId="{6DB1321A-DD34-40BE-8FB6-393D66C26D0A}" type="sibTrans" cxnId="{5A9CCD11-FC9A-4F49-89C4-070C3B0C7C37}">
      <dgm:prSet/>
      <dgm:spPr/>
    </dgm:pt>
    <dgm:pt modelId="{449DC105-A97C-4930-8881-B22163B81513}" type="pres">
      <dgm:prSet presAssocID="{71606B57-1A6E-4E93-A52E-B62AA79CDB98}" presName="Name0" presStyleCnt="0">
        <dgm:presLayoutVars>
          <dgm:dir/>
          <dgm:animLvl val="lvl"/>
          <dgm:resizeHandles val="exact"/>
        </dgm:presLayoutVars>
      </dgm:prSet>
      <dgm:spPr/>
    </dgm:pt>
    <dgm:pt modelId="{461B4EDB-81FA-47F2-9644-8F9E14B8D40A}" type="pres">
      <dgm:prSet presAssocID="{462D50BA-585F-4A28-AD31-2F30081D8246}" presName="linNode" presStyleCnt="0"/>
      <dgm:spPr/>
    </dgm:pt>
    <dgm:pt modelId="{AB2C843A-8C6D-4763-8A5B-C9D0EAD7EFA5}" type="pres">
      <dgm:prSet presAssocID="{462D50BA-585F-4A28-AD31-2F30081D824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62183C2-1CB9-4387-A8B2-3ADADC325832}" type="pres">
      <dgm:prSet presAssocID="{462D50BA-585F-4A28-AD31-2F30081D824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117D4D-847D-4BCE-AE0A-EF5660F72429}" type="pres">
      <dgm:prSet presAssocID="{AC73D422-CA9C-48E6-83F0-2C59B9219DCA}" presName="sp" presStyleCnt="0"/>
      <dgm:spPr/>
    </dgm:pt>
    <dgm:pt modelId="{AF76EDD9-F139-4BC5-A96C-8B0A85E4BDA9}" type="pres">
      <dgm:prSet presAssocID="{C50CDE9A-FAAF-44F5-BB6D-6B6D8C97A134}" presName="linNode" presStyleCnt="0"/>
      <dgm:spPr/>
    </dgm:pt>
    <dgm:pt modelId="{E307C64F-39FA-464F-8272-075A4E922273}" type="pres">
      <dgm:prSet presAssocID="{C50CDE9A-FAAF-44F5-BB6D-6B6D8C97A1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BB5449-277F-419F-B65D-9598772CF234}" type="pres">
      <dgm:prSet presAssocID="{C50CDE9A-FAAF-44F5-BB6D-6B6D8C97A13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A01379-A055-47E7-B19D-5D1B0F64D979}" type="pres">
      <dgm:prSet presAssocID="{F3AF83B8-D53C-419E-BDE8-5D4EF5E737AF}" presName="sp" presStyleCnt="0"/>
      <dgm:spPr/>
    </dgm:pt>
    <dgm:pt modelId="{F22D3476-CC70-4456-BB88-3C4FABCC9B5A}" type="pres">
      <dgm:prSet presAssocID="{1A7F7A4F-B2BB-44DA-8618-56B01DE01035}" presName="linNode" presStyleCnt="0"/>
      <dgm:spPr/>
    </dgm:pt>
    <dgm:pt modelId="{27D2333E-A56B-48BF-AFA2-263669B6D698}" type="pres">
      <dgm:prSet presAssocID="{1A7F7A4F-B2BB-44DA-8618-56B01DE0103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58D3DB-D741-4F0A-8F7F-016CDED280FF}" type="pres">
      <dgm:prSet presAssocID="{1A7F7A4F-B2BB-44DA-8618-56B01DE0103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E1FB8D-75B0-4303-BFE6-5F0ACDA9DFA3}" type="pres">
      <dgm:prSet presAssocID="{0BF775EA-0D8C-4803-9EC3-B98F9E2D5571}" presName="sp" presStyleCnt="0"/>
      <dgm:spPr/>
    </dgm:pt>
    <dgm:pt modelId="{66F6EEE8-8471-414B-88F3-1CEC8C0C42FA}" type="pres">
      <dgm:prSet presAssocID="{B07CC8E8-35AA-4153-95E5-F6806D1E4620}" presName="linNode" presStyleCnt="0"/>
      <dgm:spPr/>
    </dgm:pt>
    <dgm:pt modelId="{0316AC88-52C9-4D6C-92BD-7E48F6FDA857}" type="pres">
      <dgm:prSet presAssocID="{B07CC8E8-35AA-4153-95E5-F6806D1E462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FBA82B-1C6C-410E-95A5-39BE619BEEE9}" type="pres">
      <dgm:prSet presAssocID="{B07CC8E8-35AA-4153-95E5-F6806D1E462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FA7E726-7D7E-4FAE-9560-2CD327A4D37A}" type="presOf" srcId="{78590605-46B4-41FD-A212-A08F1822662E}" destId="{05FBA82B-1C6C-410E-95A5-39BE619BEEE9}" srcOrd="0" destOrd="0" presId="urn:microsoft.com/office/officeart/2005/8/layout/vList5"/>
    <dgm:cxn modelId="{0B8F4578-8447-4313-B5C5-82EA37A6E42E}" type="presOf" srcId="{B07CC8E8-35AA-4153-95E5-F6806D1E4620}" destId="{0316AC88-52C9-4D6C-92BD-7E48F6FDA857}" srcOrd="0" destOrd="0" presId="urn:microsoft.com/office/officeart/2005/8/layout/vList5"/>
    <dgm:cxn modelId="{156AC28B-A8BD-405D-BEE7-E45326797211}" srcId="{1A7F7A4F-B2BB-44DA-8618-56B01DE01035}" destId="{883AC584-3EF7-4962-BE24-455499A90C5E}" srcOrd="0" destOrd="0" parTransId="{F9F764A6-2C36-4491-8786-69D42CAE9B27}" sibTransId="{BD4176B7-0B89-487B-AF53-291AF7A5BF91}"/>
    <dgm:cxn modelId="{10E130F6-00D2-41A4-A9B6-31AEEB5B5730}" srcId="{71606B57-1A6E-4E93-A52E-B62AA79CDB98}" destId="{462D50BA-585F-4A28-AD31-2F30081D8246}" srcOrd="0" destOrd="0" parTransId="{C0412AAD-F6BA-49BB-8102-A8205672B59E}" sibTransId="{AC73D422-CA9C-48E6-83F0-2C59B9219DCA}"/>
    <dgm:cxn modelId="{28885210-83F2-4778-9681-7FE36F4A9E2D}" type="presOf" srcId="{C50CDE9A-FAAF-44F5-BB6D-6B6D8C97A134}" destId="{E307C64F-39FA-464F-8272-075A4E922273}" srcOrd="0" destOrd="0" presId="urn:microsoft.com/office/officeart/2005/8/layout/vList5"/>
    <dgm:cxn modelId="{923D5758-2198-428E-B7B8-9DB6F0DEA709}" type="presOf" srcId="{1A7F7A4F-B2BB-44DA-8618-56B01DE01035}" destId="{27D2333E-A56B-48BF-AFA2-263669B6D698}" srcOrd="0" destOrd="0" presId="urn:microsoft.com/office/officeart/2005/8/layout/vList5"/>
    <dgm:cxn modelId="{80AD0BC5-03DD-49DB-B50B-F6F94EBFC72B}" srcId="{462D50BA-585F-4A28-AD31-2F30081D8246}" destId="{AD5B0280-11C3-4045-971D-CE0C905A9B5C}" srcOrd="0" destOrd="0" parTransId="{82C564AB-B1BC-4188-A734-D3743A2DBA39}" sibTransId="{04F7DD31-2ACF-426A-BEBB-77E13D36647D}"/>
    <dgm:cxn modelId="{9B2077F4-9D19-4936-9072-D32107ACB7F7}" type="presOf" srcId="{AD5B0280-11C3-4045-971D-CE0C905A9B5C}" destId="{F62183C2-1CB9-4387-A8B2-3ADADC325832}" srcOrd="0" destOrd="0" presId="urn:microsoft.com/office/officeart/2005/8/layout/vList5"/>
    <dgm:cxn modelId="{2C9E0823-3C82-48CE-9915-1E3FF056EB99}" srcId="{C50CDE9A-FAAF-44F5-BB6D-6B6D8C97A134}" destId="{71B6B7F7-B919-4AFE-B233-0D1908D73121}" srcOrd="0" destOrd="0" parTransId="{75A0C1A3-4ECB-4449-973F-E325A78EE654}" sibTransId="{FB93C39D-91A9-412B-8AE3-C622AFC79BB5}"/>
    <dgm:cxn modelId="{E3D19397-EB63-40B6-A136-8EE75C5D23C6}" srcId="{71606B57-1A6E-4E93-A52E-B62AA79CDB98}" destId="{1A7F7A4F-B2BB-44DA-8618-56B01DE01035}" srcOrd="2" destOrd="0" parTransId="{785D5963-2241-46BF-A5E2-5925F1F6A98B}" sibTransId="{0BF775EA-0D8C-4803-9EC3-B98F9E2D5571}"/>
    <dgm:cxn modelId="{99132041-A64E-48B2-AA84-E4D873477BAF}" type="presOf" srcId="{462D50BA-585F-4A28-AD31-2F30081D8246}" destId="{AB2C843A-8C6D-4763-8A5B-C9D0EAD7EFA5}" srcOrd="0" destOrd="0" presId="urn:microsoft.com/office/officeart/2005/8/layout/vList5"/>
    <dgm:cxn modelId="{26D11B57-732D-42AF-8F16-922CBBAD7271}" type="presOf" srcId="{71606B57-1A6E-4E93-A52E-B62AA79CDB98}" destId="{449DC105-A97C-4930-8881-B22163B81513}" srcOrd="0" destOrd="0" presId="urn:microsoft.com/office/officeart/2005/8/layout/vList5"/>
    <dgm:cxn modelId="{6179342C-C40F-4F25-BEAC-DD273C61B2EE}" srcId="{71606B57-1A6E-4E93-A52E-B62AA79CDB98}" destId="{B07CC8E8-35AA-4153-95E5-F6806D1E4620}" srcOrd="3" destOrd="0" parTransId="{856B4D7C-F955-49CD-9EDB-15963A334DC7}" sibTransId="{EA103828-046A-4B59-8268-15FE077E0E5E}"/>
    <dgm:cxn modelId="{5A9CCD11-FC9A-4F49-89C4-070C3B0C7C37}" srcId="{B07CC8E8-35AA-4153-95E5-F6806D1E4620}" destId="{78590605-46B4-41FD-A212-A08F1822662E}" srcOrd="0" destOrd="0" parTransId="{08BBBCAF-8950-4BFA-B21F-EA765AED0D8D}" sibTransId="{6DB1321A-DD34-40BE-8FB6-393D66C26D0A}"/>
    <dgm:cxn modelId="{E6D8305F-33AD-42DE-9096-529C63C0B2F9}" type="presOf" srcId="{883AC584-3EF7-4962-BE24-455499A90C5E}" destId="{7758D3DB-D741-4F0A-8F7F-016CDED280FF}" srcOrd="0" destOrd="0" presId="urn:microsoft.com/office/officeart/2005/8/layout/vList5"/>
    <dgm:cxn modelId="{C6137472-0A71-43BC-88BF-961498BDDAE5}" srcId="{71606B57-1A6E-4E93-A52E-B62AA79CDB98}" destId="{C50CDE9A-FAAF-44F5-BB6D-6B6D8C97A134}" srcOrd="1" destOrd="0" parTransId="{7A421E99-DE81-4525-B89F-1D07BA555CEE}" sibTransId="{F3AF83B8-D53C-419E-BDE8-5D4EF5E737AF}"/>
    <dgm:cxn modelId="{51CF493F-EE65-44BA-A7A1-B1AB52F6181C}" type="presOf" srcId="{71B6B7F7-B919-4AFE-B233-0D1908D73121}" destId="{B2BB5449-277F-419F-B65D-9598772CF234}" srcOrd="0" destOrd="0" presId="urn:microsoft.com/office/officeart/2005/8/layout/vList5"/>
    <dgm:cxn modelId="{50F46A53-925F-45CF-A864-ED7AA3FB5A0C}" type="presParOf" srcId="{449DC105-A97C-4930-8881-B22163B81513}" destId="{461B4EDB-81FA-47F2-9644-8F9E14B8D40A}" srcOrd="0" destOrd="0" presId="urn:microsoft.com/office/officeart/2005/8/layout/vList5"/>
    <dgm:cxn modelId="{7080B02B-BD93-48BF-AB23-8ED5D5E6780B}" type="presParOf" srcId="{461B4EDB-81FA-47F2-9644-8F9E14B8D40A}" destId="{AB2C843A-8C6D-4763-8A5B-C9D0EAD7EFA5}" srcOrd="0" destOrd="0" presId="urn:microsoft.com/office/officeart/2005/8/layout/vList5"/>
    <dgm:cxn modelId="{E915E6AC-CE1C-4E3A-829B-7FCE7CBF7755}" type="presParOf" srcId="{461B4EDB-81FA-47F2-9644-8F9E14B8D40A}" destId="{F62183C2-1CB9-4387-A8B2-3ADADC325832}" srcOrd="1" destOrd="0" presId="urn:microsoft.com/office/officeart/2005/8/layout/vList5"/>
    <dgm:cxn modelId="{49EA358A-5716-4068-B462-512D8258E661}" type="presParOf" srcId="{449DC105-A97C-4930-8881-B22163B81513}" destId="{B3117D4D-847D-4BCE-AE0A-EF5660F72429}" srcOrd="1" destOrd="0" presId="urn:microsoft.com/office/officeart/2005/8/layout/vList5"/>
    <dgm:cxn modelId="{99C3739B-419B-49EE-A94A-74BD708052C1}" type="presParOf" srcId="{449DC105-A97C-4930-8881-B22163B81513}" destId="{AF76EDD9-F139-4BC5-A96C-8B0A85E4BDA9}" srcOrd="2" destOrd="0" presId="urn:microsoft.com/office/officeart/2005/8/layout/vList5"/>
    <dgm:cxn modelId="{193C7DA8-D316-4B8F-B546-CAEE6A2C7BBA}" type="presParOf" srcId="{AF76EDD9-F139-4BC5-A96C-8B0A85E4BDA9}" destId="{E307C64F-39FA-464F-8272-075A4E922273}" srcOrd="0" destOrd="0" presId="urn:microsoft.com/office/officeart/2005/8/layout/vList5"/>
    <dgm:cxn modelId="{DDF1D760-A5BA-4184-9ABF-EE269ECB44AD}" type="presParOf" srcId="{AF76EDD9-F139-4BC5-A96C-8B0A85E4BDA9}" destId="{B2BB5449-277F-419F-B65D-9598772CF234}" srcOrd="1" destOrd="0" presId="urn:microsoft.com/office/officeart/2005/8/layout/vList5"/>
    <dgm:cxn modelId="{F06A016A-AA8E-420C-B561-D310E3CD257B}" type="presParOf" srcId="{449DC105-A97C-4930-8881-B22163B81513}" destId="{C0A01379-A055-47E7-B19D-5D1B0F64D979}" srcOrd="3" destOrd="0" presId="urn:microsoft.com/office/officeart/2005/8/layout/vList5"/>
    <dgm:cxn modelId="{8B361579-1B6A-4247-B2B7-915D6EDAEDE3}" type="presParOf" srcId="{449DC105-A97C-4930-8881-B22163B81513}" destId="{F22D3476-CC70-4456-BB88-3C4FABCC9B5A}" srcOrd="4" destOrd="0" presId="urn:microsoft.com/office/officeart/2005/8/layout/vList5"/>
    <dgm:cxn modelId="{47BE27C9-88D0-48A3-9FC0-9112B0312DF7}" type="presParOf" srcId="{F22D3476-CC70-4456-BB88-3C4FABCC9B5A}" destId="{27D2333E-A56B-48BF-AFA2-263669B6D698}" srcOrd="0" destOrd="0" presId="urn:microsoft.com/office/officeart/2005/8/layout/vList5"/>
    <dgm:cxn modelId="{25B1320A-A0A1-444F-A156-0D0D7874ACDC}" type="presParOf" srcId="{F22D3476-CC70-4456-BB88-3C4FABCC9B5A}" destId="{7758D3DB-D741-4F0A-8F7F-016CDED280FF}" srcOrd="1" destOrd="0" presId="urn:microsoft.com/office/officeart/2005/8/layout/vList5"/>
    <dgm:cxn modelId="{2C2156A6-FBD6-40A9-80E5-19557D977EF2}" type="presParOf" srcId="{449DC105-A97C-4930-8881-B22163B81513}" destId="{6BE1FB8D-75B0-4303-BFE6-5F0ACDA9DFA3}" srcOrd="5" destOrd="0" presId="urn:microsoft.com/office/officeart/2005/8/layout/vList5"/>
    <dgm:cxn modelId="{DD886DB5-0A03-4A7E-A40E-307FB5E3A323}" type="presParOf" srcId="{449DC105-A97C-4930-8881-B22163B81513}" destId="{66F6EEE8-8471-414B-88F3-1CEC8C0C42FA}" srcOrd="6" destOrd="0" presId="urn:microsoft.com/office/officeart/2005/8/layout/vList5"/>
    <dgm:cxn modelId="{9586D49E-0AD1-47B1-95B1-D4B858B6AB99}" type="presParOf" srcId="{66F6EEE8-8471-414B-88F3-1CEC8C0C42FA}" destId="{0316AC88-52C9-4D6C-92BD-7E48F6FDA857}" srcOrd="0" destOrd="0" presId="urn:microsoft.com/office/officeart/2005/8/layout/vList5"/>
    <dgm:cxn modelId="{AE3EF6BE-16A1-4283-AE84-8552848A74CA}" type="presParOf" srcId="{66F6EEE8-8471-414B-88F3-1CEC8C0C42FA}" destId="{05FBA82B-1C6C-410E-95A5-39BE619BEEE9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CE8871-9295-461A-8D02-58A348C9F0B5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6CDD1F6-DB4A-4F05-BE2C-82BAC339B8B6}">
      <dgm:prSet phldrT="[Texto]"/>
      <dgm:spPr/>
      <dgm:t>
        <a:bodyPr/>
        <a:lstStyle/>
        <a:p>
          <a:r>
            <a:rPr lang="pt-BR" dirty="0" smtClean="0"/>
            <a:t>Transparência</a:t>
          </a:r>
          <a:endParaRPr lang="pt-BR" dirty="0"/>
        </a:p>
      </dgm:t>
    </dgm:pt>
    <dgm:pt modelId="{87262507-9A71-492E-A069-FF32331ADD50}" type="parTrans" cxnId="{D2B25520-8FCC-46D3-87A1-23178C2239DB}">
      <dgm:prSet/>
      <dgm:spPr/>
      <dgm:t>
        <a:bodyPr/>
        <a:lstStyle/>
        <a:p>
          <a:endParaRPr lang="pt-BR"/>
        </a:p>
      </dgm:t>
    </dgm:pt>
    <dgm:pt modelId="{DCC8E437-148C-4CF2-AFAC-EE05EE03DBC4}" type="sibTrans" cxnId="{D2B25520-8FCC-46D3-87A1-23178C2239DB}">
      <dgm:prSet/>
      <dgm:spPr/>
      <dgm:t>
        <a:bodyPr/>
        <a:lstStyle/>
        <a:p>
          <a:endParaRPr lang="pt-BR"/>
        </a:p>
      </dgm:t>
    </dgm:pt>
    <dgm:pt modelId="{C56DAEF6-9E6A-4FFB-AD15-79E130E78732}">
      <dgm:prSet phldrT="[Texto]"/>
      <dgm:spPr/>
      <dgm:t>
        <a:bodyPr/>
        <a:lstStyle/>
        <a:p>
          <a:r>
            <a:rPr lang="pt-BR" dirty="0" smtClean="0"/>
            <a:t>Inspeção</a:t>
          </a:r>
          <a:endParaRPr lang="pt-BR" dirty="0"/>
        </a:p>
      </dgm:t>
    </dgm:pt>
    <dgm:pt modelId="{3EE33924-60F7-4386-98C1-3ADDB9985156}" type="parTrans" cxnId="{4ED221FE-EA27-43C7-95C0-03307E39728D}">
      <dgm:prSet/>
      <dgm:spPr/>
      <dgm:t>
        <a:bodyPr/>
        <a:lstStyle/>
        <a:p>
          <a:endParaRPr lang="pt-BR"/>
        </a:p>
      </dgm:t>
    </dgm:pt>
    <dgm:pt modelId="{52B405E3-7525-4FFC-A647-4A1138948A8F}" type="sibTrans" cxnId="{4ED221FE-EA27-43C7-95C0-03307E39728D}">
      <dgm:prSet/>
      <dgm:spPr/>
      <dgm:t>
        <a:bodyPr/>
        <a:lstStyle/>
        <a:p>
          <a:endParaRPr lang="pt-BR"/>
        </a:p>
      </dgm:t>
    </dgm:pt>
    <dgm:pt modelId="{FC7128B0-AEF9-4E03-9659-99514263910A}">
      <dgm:prSet phldrT="[Texto]"/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651043BE-89E9-4995-8CC9-F57FDB767819}" type="parTrans" cxnId="{EEC08B30-A217-43A6-AED5-A35099B9C108}">
      <dgm:prSet/>
      <dgm:spPr/>
      <dgm:t>
        <a:bodyPr/>
        <a:lstStyle/>
        <a:p>
          <a:endParaRPr lang="pt-BR"/>
        </a:p>
      </dgm:t>
    </dgm:pt>
    <dgm:pt modelId="{6FB1B0B5-813E-40FB-A08B-AD2C832319F2}" type="sibTrans" cxnId="{EEC08B30-A217-43A6-AED5-A35099B9C108}">
      <dgm:prSet/>
      <dgm:spPr/>
      <dgm:t>
        <a:bodyPr/>
        <a:lstStyle/>
        <a:p>
          <a:endParaRPr lang="pt-BR"/>
        </a:p>
      </dgm:t>
    </dgm:pt>
    <dgm:pt modelId="{5396741A-0A04-4335-ACFB-059A2D8E4B21}" type="pres">
      <dgm:prSet presAssocID="{C2CE8871-9295-461A-8D02-58A348C9F0B5}" presName="compositeShape" presStyleCnt="0">
        <dgm:presLayoutVars>
          <dgm:dir/>
          <dgm:resizeHandles/>
        </dgm:presLayoutVars>
      </dgm:prSet>
      <dgm:spPr/>
    </dgm:pt>
    <dgm:pt modelId="{A0FF9AAB-9431-4F00-B49C-72CCBDEE9DE8}" type="pres">
      <dgm:prSet presAssocID="{C2CE8871-9295-461A-8D02-58A348C9F0B5}" presName="pyramid" presStyleLbl="node1" presStyleIdx="0" presStyleCnt="1"/>
      <dgm:spPr/>
    </dgm:pt>
    <dgm:pt modelId="{0DFD42F5-7E15-4D32-8798-5E5DE94504EC}" type="pres">
      <dgm:prSet presAssocID="{C2CE8871-9295-461A-8D02-58A348C9F0B5}" presName="theList" presStyleCnt="0"/>
      <dgm:spPr/>
    </dgm:pt>
    <dgm:pt modelId="{007FDCBE-306C-469B-8F5E-36D5BC7018EE}" type="pres">
      <dgm:prSet presAssocID="{E6CDD1F6-DB4A-4F05-BE2C-82BAC339B8B6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3B6DCF-EF89-4A40-A184-9BEFA815BEAA}" type="pres">
      <dgm:prSet presAssocID="{E6CDD1F6-DB4A-4F05-BE2C-82BAC339B8B6}" presName="aSpace" presStyleCnt="0"/>
      <dgm:spPr/>
    </dgm:pt>
    <dgm:pt modelId="{1EA2CBCC-B276-45A7-8B68-FAD1B823979C}" type="pres">
      <dgm:prSet presAssocID="{C56DAEF6-9E6A-4FFB-AD15-79E130E78732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491ADE-5A55-4C1B-8602-2E7EFFB4DFB1}" type="pres">
      <dgm:prSet presAssocID="{C56DAEF6-9E6A-4FFB-AD15-79E130E78732}" presName="aSpace" presStyleCnt="0"/>
      <dgm:spPr/>
    </dgm:pt>
    <dgm:pt modelId="{9EA37F1E-E7EF-4FC1-8549-BFC55ED1B6E6}" type="pres">
      <dgm:prSet presAssocID="{FC7128B0-AEF9-4E03-9659-99514263910A}" presName="aNode" presStyleLbl="fgAcc1" presStyleIdx="2" presStyleCnt="3">
        <dgm:presLayoutVars>
          <dgm:bulletEnabled val="1"/>
        </dgm:presLayoutVars>
      </dgm:prSet>
      <dgm:spPr/>
    </dgm:pt>
    <dgm:pt modelId="{70FBD7DE-9B67-4974-91EA-39F3A679F34E}" type="pres">
      <dgm:prSet presAssocID="{FC7128B0-AEF9-4E03-9659-99514263910A}" presName="aSpace" presStyleCnt="0"/>
      <dgm:spPr/>
    </dgm:pt>
  </dgm:ptLst>
  <dgm:cxnLst>
    <dgm:cxn modelId="{A431A543-E20C-4E53-8287-874ACD169F5C}" type="presOf" srcId="{FC7128B0-AEF9-4E03-9659-99514263910A}" destId="{9EA37F1E-E7EF-4FC1-8549-BFC55ED1B6E6}" srcOrd="0" destOrd="0" presId="urn:microsoft.com/office/officeart/2005/8/layout/pyramid2"/>
    <dgm:cxn modelId="{EEC08B30-A217-43A6-AED5-A35099B9C108}" srcId="{C2CE8871-9295-461A-8D02-58A348C9F0B5}" destId="{FC7128B0-AEF9-4E03-9659-99514263910A}" srcOrd="2" destOrd="0" parTransId="{651043BE-89E9-4995-8CC9-F57FDB767819}" sibTransId="{6FB1B0B5-813E-40FB-A08B-AD2C832319F2}"/>
    <dgm:cxn modelId="{DE62CA72-8804-46A1-99E1-D074E161B889}" type="presOf" srcId="{E6CDD1F6-DB4A-4F05-BE2C-82BAC339B8B6}" destId="{007FDCBE-306C-469B-8F5E-36D5BC7018EE}" srcOrd="0" destOrd="0" presId="urn:microsoft.com/office/officeart/2005/8/layout/pyramid2"/>
    <dgm:cxn modelId="{D2B25520-8FCC-46D3-87A1-23178C2239DB}" srcId="{C2CE8871-9295-461A-8D02-58A348C9F0B5}" destId="{E6CDD1F6-DB4A-4F05-BE2C-82BAC339B8B6}" srcOrd="0" destOrd="0" parTransId="{87262507-9A71-492E-A069-FF32331ADD50}" sibTransId="{DCC8E437-148C-4CF2-AFAC-EE05EE03DBC4}"/>
    <dgm:cxn modelId="{10141AE6-F838-451A-A0CF-1844E1A3248F}" type="presOf" srcId="{C56DAEF6-9E6A-4FFB-AD15-79E130E78732}" destId="{1EA2CBCC-B276-45A7-8B68-FAD1B823979C}" srcOrd="0" destOrd="0" presId="urn:microsoft.com/office/officeart/2005/8/layout/pyramid2"/>
    <dgm:cxn modelId="{C8E92648-32A1-4FC7-AE67-09D1C0FAE660}" type="presOf" srcId="{C2CE8871-9295-461A-8D02-58A348C9F0B5}" destId="{5396741A-0A04-4335-ACFB-059A2D8E4B21}" srcOrd="0" destOrd="0" presId="urn:microsoft.com/office/officeart/2005/8/layout/pyramid2"/>
    <dgm:cxn modelId="{4ED221FE-EA27-43C7-95C0-03307E39728D}" srcId="{C2CE8871-9295-461A-8D02-58A348C9F0B5}" destId="{C56DAEF6-9E6A-4FFB-AD15-79E130E78732}" srcOrd="1" destOrd="0" parTransId="{3EE33924-60F7-4386-98C1-3ADDB9985156}" sibTransId="{52B405E3-7525-4FFC-A647-4A1138948A8F}"/>
    <dgm:cxn modelId="{9BFCB28C-8170-417C-8282-643D4FF9CA28}" type="presParOf" srcId="{5396741A-0A04-4335-ACFB-059A2D8E4B21}" destId="{A0FF9AAB-9431-4F00-B49C-72CCBDEE9DE8}" srcOrd="0" destOrd="0" presId="urn:microsoft.com/office/officeart/2005/8/layout/pyramid2"/>
    <dgm:cxn modelId="{B84E445F-E93F-4207-BE40-2E344E4E1528}" type="presParOf" srcId="{5396741A-0A04-4335-ACFB-059A2D8E4B21}" destId="{0DFD42F5-7E15-4D32-8798-5E5DE94504EC}" srcOrd="1" destOrd="0" presId="urn:microsoft.com/office/officeart/2005/8/layout/pyramid2"/>
    <dgm:cxn modelId="{E2DFB569-CEC3-4C4B-BD73-CF44F610B635}" type="presParOf" srcId="{0DFD42F5-7E15-4D32-8798-5E5DE94504EC}" destId="{007FDCBE-306C-469B-8F5E-36D5BC7018EE}" srcOrd="0" destOrd="0" presId="urn:microsoft.com/office/officeart/2005/8/layout/pyramid2"/>
    <dgm:cxn modelId="{8669488D-7B6D-47FB-99D1-8C626A351CE0}" type="presParOf" srcId="{0DFD42F5-7E15-4D32-8798-5E5DE94504EC}" destId="{493B6DCF-EF89-4A40-A184-9BEFA815BEAA}" srcOrd="1" destOrd="0" presId="urn:microsoft.com/office/officeart/2005/8/layout/pyramid2"/>
    <dgm:cxn modelId="{A7E669C1-F036-4D48-AC01-37F1668C0288}" type="presParOf" srcId="{0DFD42F5-7E15-4D32-8798-5E5DE94504EC}" destId="{1EA2CBCC-B276-45A7-8B68-FAD1B823979C}" srcOrd="2" destOrd="0" presId="urn:microsoft.com/office/officeart/2005/8/layout/pyramid2"/>
    <dgm:cxn modelId="{AE89E5F0-ECEE-446C-AECA-AC88078C5B13}" type="presParOf" srcId="{0DFD42F5-7E15-4D32-8798-5E5DE94504EC}" destId="{B5491ADE-5A55-4C1B-8602-2E7EFFB4DFB1}" srcOrd="3" destOrd="0" presId="urn:microsoft.com/office/officeart/2005/8/layout/pyramid2"/>
    <dgm:cxn modelId="{810365D5-6A43-45E2-807A-FF99F4FFDB99}" type="presParOf" srcId="{0DFD42F5-7E15-4D32-8798-5E5DE94504EC}" destId="{9EA37F1E-E7EF-4FC1-8549-BFC55ED1B6E6}" srcOrd="4" destOrd="0" presId="urn:microsoft.com/office/officeart/2005/8/layout/pyramid2"/>
    <dgm:cxn modelId="{171238A0-A90C-4DC1-9A06-C409B46E6E38}" type="presParOf" srcId="{0DFD42F5-7E15-4D32-8798-5E5DE94504EC}" destId="{70FBD7DE-9B67-4974-91EA-39F3A679F34E}" srcOrd="5" destOrd="0" presId="urn:microsoft.com/office/officeart/2005/8/layout/pyramid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4AB0BB-D8E4-44EE-AB2F-4851AC68D2E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AA550F3-A020-4ABF-8FF2-6025CEA74905}">
      <dgm:prSet/>
      <dgm:spPr/>
      <dgm:t>
        <a:bodyPr/>
        <a:lstStyle/>
        <a:p>
          <a:pPr rtl="0"/>
          <a:r>
            <a:rPr lang="pt-BR" dirty="0" smtClean="0"/>
            <a:t>Backlog da Sprint</a:t>
          </a:r>
          <a:endParaRPr lang="pt-BR" dirty="0"/>
        </a:p>
      </dgm:t>
    </dgm:pt>
    <dgm:pt modelId="{060C097D-6110-47D8-998A-9819EE26E97C}" type="parTrans" cxnId="{84D4200E-097B-441C-BDFC-049348185B5D}">
      <dgm:prSet/>
      <dgm:spPr/>
      <dgm:t>
        <a:bodyPr/>
        <a:lstStyle/>
        <a:p>
          <a:endParaRPr lang="pt-BR"/>
        </a:p>
      </dgm:t>
    </dgm:pt>
    <dgm:pt modelId="{F85FD272-565E-4BD6-92E5-6F0E38DA9408}" type="sibTrans" cxnId="{84D4200E-097B-441C-BDFC-049348185B5D}">
      <dgm:prSet/>
      <dgm:spPr/>
      <dgm:t>
        <a:bodyPr/>
        <a:lstStyle/>
        <a:p>
          <a:endParaRPr lang="pt-BR"/>
        </a:p>
      </dgm:t>
    </dgm:pt>
    <dgm:pt modelId="{EC20C4A1-4205-4D63-9B95-76073D1FB3DD}">
      <dgm:prSet/>
      <dgm:spPr/>
      <dgm:t>
        <a:bodyPr/>
        <a:lstStyle/>
        <a:p>
          <a:pPr rtl="0"/>
          <a:r>
            <a:rPr lang="pt-BR" dirty="0" smtClean="0"/>
            <a:t>Incremento</a:t>
          </a:r>
          <a:endParaRPr lang="pt-BR" dirty="0"/>
        </a:p>
      </dgm:t>
    </dgm:pt>
    <dgm:pt modelId="{37942C37-971A-44FB-965F-8EEBBB696E31}" type="parTrans" cxnId="{AB465FD3-D7A7-46E5-A768-A22D55B688EC}">
      <dgm:prSet/>
      <dgm:spPr/>
      <dgm:t>
        <a:bodyPr/>
        <a:lstStyle/>
        <a:p>
          <a:endParaRPr lang="pt-BR"/>
        </a:p>
      </dgm:t>
    </dgm:pt>
    <dgm:pt modelId="{F94EF6A3-76EE-444C-92B5-845A05FD02F5}" type="sibTrans" cxnId="{AB465FD3-D7A7-46E5-A768-A22D55B688EC}">
      <dgm:prSet/>
      <dgm:spPr/>
      <dgm:t>
        <a:bodyPr/>
        <a:lstStyle/>
        <a:p>
          <a:endParaRPr lang="pt-BR"/>
        </a:p>
      </dgm:t>
    </dgm:pt>
    <dgm:pt modelId="{558B3F87-52AA-45B0-8330-CB3037008C74}">
      <dgm:prSet/>
      <dgm:spPr/>
      <dgm:t>
        <a:bodyPr/>
        <a:lstStyle/>
        <a:p>
          <a:pPr rtl="0"/>
          <a:r>
            <a:rPr lang="pt-BR" dirty="0" smtClean="0"/>
            <a:t>Backlog do produto</a:t>
          </a:r>
          <a:endParaRPr lang="pt-BR" dirty="0"/>
        </a:p>
      </dgm:t>
    </dgm:pt>
    <dgm:pt modelId="{052BF818-D109-434E-84CD-1489FC180BA8}" type="parTrans" cxnId="{5142EB7C-56E5-4875-A72E-875868F50C05}">
      <dgm:prSet/>
      <dgm:spPr/>
      <dgm:t>
        <a:bodyPr/>
        <a:lstStyle/>
        <a:p>
          <a:endParaRPr lang="pt-BR"/>
        </a:p>
      </dgm:t>
    </dgm:pt>
    <dgm:pt modelId="{90BF8B2F-CA34-41E9-A694-37087B508CCE}" type="sibTrans" cxnId="{5142EB7C-56E5-4875-A72E-875868F50C05}">
      <dgm:prSet/>
      <dgm:spPr/>
      <dgm:t>
        <a:bodyPr/>
        <a:lstStyle/>
        <a:p>
          <a:endParaRPr lang="pt-BR"/>
        </a:p>
      </dgm:t>
    </dgm:pt>
    <dgm:pt modelId="{5C3C65FA-03B7-4163-8E02-0A17C2EAD567}" type="pres">
      <dgm:prSet presAssocID="{B74AB0BB-D8E4-44EE-AB2F-4851AC68D2EE}" presName="Name0" presStyleCnt="0">
        <dgm:presLayoutVars>
          <dgm:dir/>
          <dgm:resizeHandles val="exact"/>
        </dgm:presLayoutVars>
      </dgm:prSet>
      <dgm:spPr/>
    </dgm:pt>
    <dgm:pt modelId="{18A8CC27-86C9-4FE0-B582-4EB7E3260EBE}" type="pres">
      <dgm:prSet presAssocID="{558B3F87-52AA-45B0-8330-CB3037008C74}" presName="node" presStyleLbl="node1" presStyleIdx="0" presStyleCnt="3">
        <dgm:presLayoutVars>
          <dgm:bulletEnabled val="1"/>
        </dgm:presLayoutVars>
      </dgm:prSet>
      <dgm:spPr/>
    </dgm:pt>
    <dgm:pt modelId="{71FC869E-D878-4E4A-9843-504BD2E0E5FA}" type="pres">
      <dgm:prSet presAssocID="{90BF8B2F-CA34-41E9-A694-37087B508CCE}" presName="sibTrans" presStyleCnt="0"/>
      <dgm:spPr/>
    </dgm:pt>
    <dgm:pt modelId="{ABDC164A-FF91-4643-86C9-92C8145F01A9}" type="pres">
      <dgm:prSet presAssocID="{FAA550F3-A020-4ABF-8FF2-6025CEA74905}" presName="node" presStyleLbl="node1" presStyleIdx="1" presStyleCnt="3">
        <dgm:presLayoutVars>
          <dgm:bulletEnabled val="1"/>
        </dgm:presLayoutVars>
      </dgm:prSet>
      <dgm:spPr/>
    </dgm:pt>
    <dgm:pt modelId="{63F50052-66D3-4DDD-9CBC-243279CA67CC}" type="pres">
      <dgm:prSet presAssocID="{F85FD272-565E-4BD6-92E5-6F0E38DA9408}" presName="sibTrans" presStyleCnt="0"/>
      <dgm:spPr/>
    </dgm:pt>
    <dgm:pt modelId="{09343D18-941B-4E4A-96A6-9D392DB6C5D6}" type="pres">
      <dgm:prSet presAssocID="{EC20C4A1-4205-4D63-9B95-76073D1FB3DD}" presName="node" presStyleLbl="node1" presStyleIdx="2" presStyleCnt="3">
        <dgm:presLayoutVars>
          <dgm:bulletEnabled val="1"/>
        </dgm:presLayoutVars>
      </dgm:prSet>
      <dgm:spPr/>
    </dgm:pt>
  </dgm:ptLst>
  <dgm:cxnLst>
    <dgm:cxn modelId="{6F7726DE-BE11-4BC8-BED8-D3D1093837D3}" type="presOf" srcId="{EC20C4A1-4205-4D63-9B95-76073D1FB3DD}" destId="{09343D18-941B-4E4A-96A6-9D392DB6C5D6}" srcOrd="0" destOrd="0" presId="urn:microsoft.com/office/officeart/2005/8/layout/hList6"/>
    <dgm:cxn modelId="{AB465FD3-D7A7-46E5-A768-A22D55B688EC}" srcId="{B74AB0BB-D8E4-44EE-AB2F-4851AC68D2EE}" destId="{EC20C4A1-4205-4D63-9B95-76073D1FB3DD}" srcOrd="2" destOrd="0" parTransId="{37942C37-971A-44FB-965F-8EEBBB696E31}" sibTransId="{F94EF6A3-76EE-444C-92B5-845A05FD02F5}"/>
    <dgm:cxn modelId="{CDAA70FB-8841-461D-9637-27C0EE0CD9F7}" type="presOf" srcId="{B74AB0BB-D8E4-44EE-AB2F-4851AC68D2EE}" destId="{5C3C65FA-03B7-4163-8E02-0A17C2EAD567}" srcOrd="0" destOrd="0" presId="urn:microsoft.com/office/officeart/2005/8/layout/hList6"/>
    <dgm:cxn modelId="{84D4200E-097B-441C-BDFC-049348185B5D}" srcId="{B74AB0BB-D8E4-44EE-AB2F-4851AC68D2EE}" destId="{FAA550F3-A020-4ABF-8FF2-6025CEA74905}" srcOrd="1" destOrd="0" parTransId="{060C097D-6110-47D8-998A-9819EE26E97C}" sibTransId="{F85FD272-565E-4BD6-92E5-6F0E38DA9408}"/>
    <dgm:cxn modelId="{ACA1079F-0AC7-4C18-83CF-21608C6CDD2D}" type="presOf" srcId="{FAA550F3-A020-4ABF-8FF2-6025CEA74905}" destId="{ABDC164A-FF91-4643-86C9-92C8145F01A9}" srcOrd="0" destOrd="0" presId="urn:microsoft.com/office/officeart/2005/8/layout/hList6"/>
    <dgm:cxn modelId="{5D033E37-9DC5-44AD-9045-0A389A92D4B5}" type="presOf" srcId="{558B3F87-52AA-45B0-8330-CB3037008C74}" destId="{18A8CC27-86C9-4FE0-B582-4EB7E3260EBE}" srcOrd="0" destOrd="0" presId="urn:microsoft.com/office/officeart/2005/8/layout/hList6"/>
    <dgm:cxn modelId="{5142EB7C-56E5-4875-A72E-875868F50C05}" srcId="{B74AB0BB-D8E4-44EE-AB2F-4851AC68D2EE}" destId="{558B3F87-52AA-45B0-8330-CB3037008C74}" srcOrd="0" destOrd="0" parTransId="{052BF818-D109-434E-84CD-1489FC180BA8}" sibTransId="{90BF8B2F-CA34-41E9-A694-37087B508CCE}"/>
    <dgm:cxn modelId="{5D2B5357-1AD6-49F8-BE33-348DA028968A}" type="presParOf" srcId="{5C3C65FA-03B7-4163-8E02-0A17C2EAD567}" destId="{18A8CC27-86C9-4FE0-B582-4EB7E3260EBE}" srcOrd="0" destOrd="0" presId="urn:microsoft.com/office/officeart/2005/8/layout/hList6"/>
    <dgm:cxn modelId="{47082D71-BE25-4417-AB04-6446E59FA8B2}" type="presParOf" srcId="{5C3C65FA-03B7-4163-8E02-0A17C2EAD567}" destId="{71FC869E-D878-4E4A-9843-504BD2E0E5FA}" srcOrd="1" destOrd="0" presId="urn:microsoft.com/office/officeart/2005/8/layout/hList6"/>
    <dgm:cxn modelId="{BD799EEB-D38B-4BCE-B828-76DD1B035C64}" type="presParOf" srcId="{5C3C65FA-03B7-4163-8E02-0A17C2EAD567}" destId="{ABDC164A-FF91-4643-86C9-92C8145F01A9}" srcOrd="2" destOrd="0" presId="urn:microsoft.com/office/officeart/2005/8/layout/hList6"/>
    <dgm:cxn modelId="{91994E40-D5B1-4639-B3D3-2722655D4489}" type="presParOf" srcId="{5C3C65FA-03B7-4163-8E02-0A17C2EAD567}" destId="{63F50052-66D3-4DDD-9CBC-243279CA67CC}" srcOrd="3" destOrd="0" presId="urn:microsoft.com/office/officeart/2005/8/layout/hList6"/>
    <dgm:cxn modelId="{E1B11149-0689-4887-8F6C-3F326A38368C}" type="presParOf" srcId="{5C3C65FA-03B7-4163-8E02-0A17C2EAD567}" destId="{09343D18-941B-4E4A-96A6-9D392DB6C5D6}" srcOrd="4" destOrd="0" presId="urn:microsoft.com/office/officeart/2005/8/layout/hList6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511D4-95A7-434E-BF59-EC956EDEC0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62F64E-6F8B-4A15-906D-122B92CB16D1}">
      <dgm:prSet/>
      <dgm:spPr/>
      <dgm:t>
        <a:bodyPr/>
        <a:lstStyle/>
        <a:p>
          <a:pPr rtl="0"/>
          <a:r>
            <a:rPr lang="pt-BR" dirty="0" smtClean="0"/>
            <a:t>Ferramentas</a:t>
          </a:r>
          <a:endParaRPr lang="pt-BR" dirty="0"/>
        </a:p>
      </dgm:t>
    </dgm:pt>
    <dgm:pt modelId="{2EF9CA97-4C3E-42EB-B5D2-8DDA716791C7}" type="parTrans" cxnId="{5F953A6E-EF82-4D52-B995-39115811507B}">
      <dgm:prSet/>
      <dgm:spPr/>
      <dgm:t>
        <a:bodyPr/>
        <a:lstStyle/>
        <a:p>
          <a:endParaRPr lang="pt-BR"/>
        </a:p>
      </dgm:t>
    </dgm:pt>
    <dgm:pt modelId="{E1CC2C77-322E-46DD-AA48-B632A3412746}" type="sibTrans" cxnId="{5F953A6E-EF82-4D52-B995-39115811507B}">
      <dgm:prSet/>
      <dgm:spPr/>
      <dgm:t>
        <a:bodyPr/>
        <a:lstStyle/>
        <a:p>
          <a:endParaRPr lang="pt-BR"/>
        </a:p>
      </dgm:t>
    </dgm:pt>
    <dgm:pt modelId="{D9F7DEEA-5F9A-4BD0-AA98-6A63F1CB0483}">
      <dgm:prSet/>
      <dgm:spPr/>
      <dgm:t>
        <a:bodyPr/>
        <a:lstStyle/>
        <a:p>
          <a:pPr rtl="0"/>
          <a:r>
            <a:rPr lang="pt-BR" dirty="0" smtClean="0"/>
            <a:t>Backlog do produto</a:t>
          </a:r>
          <a:endParaRPr lang="pt-BR" dirty="0"/>
        </a:p>
      </dgm:t>
    </dgm:pt>
    <dgm:pt modelId="{316F7A14-40D6-4626-8756-F1DB8393D4D3}" type="parTrans" cxnId="{9E9131EA-8AD9-49AA-B741-D2FB50818FC9}">
      <dgm:prSet/>
      <dgm:spPr/>
      <dgm:t>
        <a:bodyPr/>
        <a:lstStyle/>
        <a:p>
          <a:endParaRPr lang="pt-BR"/>
        </a:p>
      </dgm:t>
    </dgm:pt>
    <dgm:pt modelId="{56779E85-D660-4295-8458-6211D272BCBE}" type="sibTrans" cxnId="{9E9131EA-8AD9-49AA-B741-D2FB50818FC9}">
      <dgm:prSet/>
      <dgm:spPr/>
      <dgm:t>
        <a:bodyPr/>
        <a:lstStyle/>
        <a:p>
          <a:endParaRPr lang="pt-BR"/>
        </a:p>
      </dgm:t>
    </dgm:pt>
    <dgm:pt modelId="{836E03C0-999B-40E6-9665-EA39346C2BB1}">
      <dgm:prSet/>
      <dgm:spPr/>
      <dgm:t>
        <a:bodyPr/>
        <a:lstStyle/>
        <a:p>
          <a:pPr rtl="0"/>
          <a:r>
            <a:rPr lang="pt-BR" dirty="0" smtClean="0"/>
            <a:t>Quadros de tarefas</a:t>
          </a:r>
          <a:endParaRPr lang="pt-BR" dirty="0"/>
        </a:p>
      </dgm:t>
    </dgm:pt>
    <dgm:pt modelId="{3CE22309-B364-4A17-A24B-0AB472C24B07}" type="parTrans" cxnId="{C6DDEBBB-EE55-4395-9AA0-3233D5D58A40}">
      <dgm:prSet/>
      <dgm:spPr/>
      <dgm:t>
        <a:bodyPr/>
        <a:lstStyle/>
        <a:p>
          <a:endParaRPr lang="pt-BR"/>
        </a:p>
      </dgm:t>
    </dgm:pt>
    <dgm:pt modelId="{20BFFE14-F1E7-4652-964A-27E18FE349D6}" type="sibTrans" cxnId="{C6DDEBBB-EE55-4395-9AA0-3233D5D58A40}">
      <dgm:prSet/>
      <dgm:spPr/>
      <dgm:t>
        <a:bodyPr/>
        <a:lstStyle/>
        <a:p>
          <a:endParaRPr lang="pt-BR"/>
        </a:p>
      </dgm:t>
    </dgm:pt>
    <dgm:pt modelId="{3DDD48D2-016F-4CB3-9A87-05280365F94F}">
      <dgm:prSet/>
      <dgm:spPr/>
      <dgm:t>
        <a:bodyPr/>
        <a:lstStyle/>
        <a:p>
          <a:pPr rtl="0"/>
          <a:r>
            <a:rPr lang="pt-BR" dirty="0" smtClean="0"/>
            <a:t>Gráficos de burn down</a:t>
          </a:r>
          <a:endParaRPr lang="pt-BR" dirty="0"/>
        </a:p>
      </dgm:t>
    </dgm:pt>
    <dgm:pt modelId="{6B5BB3CF-F21F-40E4-8FE9-9394776EAAB4}" type="parTrans" cxnId="{750CC89F-F2C1-45D0-8EC9-F9852327EADB}">
      <dgm:prSet/>
      <dgm:spPr/>
      <dgm:t>
        <a:bodyPr/>
        <a:lstStyle/>
        <a:p>
          <a:endParaRPr lang="pt-BR"/>
        </a:p>
      </dgm:t>
    </dgm:pt>
    <dgm:pt modelId="{3EBC7684-D633-4F2B-9574-A80ED199E532}" type="sibTrans" cxnId="{750CC89F-F2C1-45D0-8EC9-F9852327EADB}">
      <dgm:prSet/>
      <dgm:spPr/>
      <dgm:t>
        <a:bodyPr/>
        <a:lstStyle/>
        <a:p>
          <a:endParaRPr lang="pt-BR"/>
        </a:p>
      </dgm:t>
    </dgm:pt>
    <dgm:pt modelId="{3EDBB6FE-E3E9-4CD2-8CE9-5555F2768B08}">
      <dgm:prSet/>
      <dgm:spPr/>
      <dgm:t>
        <a:bodyPr/>
        <a:lstStyle/>
        <a:p>
          <a:pPr rtl="0"/>
          <a:r>
            <a:rPr lang="pt-BR" dirty="0" smtClean="0"/>
            <a:t>Stand-ups diários</a:t>
          </a:r>
          <a:endParaRPr lang="pt-BR" dirty="0"/>
        </a:p>
      </dgm:t>
    </dgm:pt>
    <dgm:pt modelId="{5DDCF481-857F-43FE-AEC0-604FE354389E}" type="parTrans" cxnId="{B40CDC51-73D9-423A-9576-1E4D3F63BC15}">
      <dgm:prSet/>
      <dgm:spPr/>
      <dgm:t>
        <a:bodyPr/>
        <a:lstStyle/>
        <a:p>
          <a:endParaRPr lang="pt-BR"/>
        </a:p>
      </dgm:t>
    </dgm:pt>
    <dgm:pt modelId="{EE6D3B9C-3D48-4A8A-B5E4-1F7F8FA88FCE}" type="sibTrans" cxnId="{B40CDC51-73D9-423A-9576-1E4D3F63BC15}">
      <dgm:prSet/>
      <dgm:spPr/>
      <dgm:t>
        <a:bodyPr/>
        <a:lstStyle/>
        <a:p>
          <a:endParaRPr lang="pt-BR"/>
        </a:p>
      </dgm:t>
    </dgm:pt>
    <dgm:pt modelId="{A6E094E8-2622-48A5-9739-C5C080966819}">
      <dgm:prSet/>
      <dgm:spPr/>
      <dgm:t>
        <a:bodyPr/>
        <a:lstStyle/>
        <a:p>
          <a:pPr rtl="0"/>
          <a:r>
            <a:rPr lang="pt-BR" dirty="0" smtClean="0"/>
            <a:t>Retrospectivas</a:t>
          </a:r>
          <a:endParaRPr lang="pt-BR" dirty="0"/>
        </a:p>
      </dgm:t>
    </dgm:pt>
    <dgm:pt modelId="{34DF1A9D-8E33-428B-B91C-B7E6BEDEC88F}" type="parTrans" cxnId="{EBF9706A-B615-47B0-9C3A-DDF45E145EF0}">
      <dgm:prSet/>
      <dgm:spPr/>
      <dgm:t>
        <a:bodyPr/>
        <a:lstStyle/>
        <a:p>
          <a:endParaRPr lang="pt-BR"/>
        </a:p>
      </dgm:t>
    </dgm:pt>
    <dgm:pt modelId="{8E7A9247-5F5F-454F-887F-FABF7485FE90}" type="sibTrans" cxnId="{EBF9706A-B615-47B0-9C3A-DDF45E145EF0}">
      <dgm:prSet/>
      <dgm:spPr/>
      <dgm:t>
        <a:bodyPr/>
        <a:lstStyle/>
        <a:p>
          <a:endParaRPr lang="pt-BR"/>
        </a:p>
      </dgm:t>
    </dgm:pt>
    <dgm:pt modelId="{878D4D6D-4F19-4A37-9F8C-41B535D4D989}">
      <dgm:prSet/>
      <dgm:spPr/>
      <dgm:t>
        <a:bodyPr/>
        <a:lstStyle/>
        <a:p>
          <a:pPr rtl="0"/>
          <a:r>
            <a:rPr lang="pt-BR" dirty="0" smtClean="0"/>
            <a:t>Definição de pronto</a:t>
          </a:r>
          <a:endParaRPr lang="pt-BR" dirty="0"/>
        </a:p>
      </dgm:t>
    </dgm:pt>
    <dgm:pt modelId="{2FE6E840-5D87-4800-B2D7-DF7CBBB7BA9F}" type="parTrans" cxnId="{E327AAB3-CB77-49A9-9480-F920AB6C4347}">
      <dgm:prSet/>
      <dgm:spPr/>
      <dgm:t>
        <a:bodyPr/>
        <a:lstStyle/>
        <a:p>
          <a:endParaRPr lang="pt-BR"/>
        </a:p>
      </dgm:t>
    </dgm:pt>
    <dgm:pt modelId="{AECC8D70-73FA-4A24-AAD4-7031CB54371B}" type="sibTrans" cxnId="{E327AAB3-CB77-49A9-9480-F920AB6C4347}">
      <dgm:prSet/>
      <dgm:spPr/>
      <dgm:t>
        <a:bodyPr/>
        <a:lstStyle/>
        <a:p>
          <a:endParaRPr lang="pt-BR"/>
        </a:p>
      </dgm:t>
    </dgm:pt>
    <dgm:pt modelId="{EEB26FED-FEF0-45CB-BFC1-342476A6AFC4}">
      <dgm:prSet/>
      <dgm:spPr/>
      <dgm:t>
        <a:bodyPr/>
        <a:lstStyle/>
        <a:p>
          <a:pPr rtl="0"/>
          <a:r>
            <a:rPr lang="pt-BR" dirty="0" smtClean="0"/>
            <a:t>Revisões da Sprint</a:t>
          </a:r>
          <a:endParaRPr lang="pt-BR" dirty="0"/>
        </a:p>
      </dgm:t>
    </dgm:pt>
    <dgm:pt modelId="{62A88843-720E-47C4-8753-B0B42A80FA15}" type="parTrans" cxnId="{646A03F2-6F2C-4E85-9B75-1DCB1F6CBDAE}">
      <dgm:prSet/>
      <dgm:spPr/>
      <dgm:t>
        <a:bodyPr/>
        <a:lstStyle/>
        <a:p>
          <a:endParaRPr lang="pt-BR"/>
        </a:p>
      </dgm:t>
    </dgm:pt>
    <dgm:pt modelId="{58CECF1E-D738-4F2D-958F-B8F2FC9ADD41}" type="sibTrans" cxnId="{646A03F2-6F2C-4E85-9B75-1DCB1F6CBDAE}">
      <dgm:prSet/>
      <dgm:spPr/>
      <dgm:t>
        <a:bodyPr/>
        <a:lstStyle/>
        <a:p>
          <a:endParaRPr lang="pt-BR"/>
        </a:p>
      </dgm:t>
    </dgm:pt>
    <dgm:pt modelId="{D0C08653-FDE6-43DB-AB6B-F2180CCC4BCD}">
      <dgm:prSet/>
      <dgm:spPr/>
      <dgm:t>
        <a:bodyPr/>
        <a:lstStyle/>
        <a:p>
          <a:pPr rtl="0"/>
          <a:r>
            <a:rPr lang="pt-BR" dirty="0" smtClean="0"/>
            <a:t>Etc.</a:t>
          </a:r>
          <a:endParaRPr lang="pt-BR" dirty="0"/>
        </a:p>
      </dgm:t>
    </dgm:pt>
    <dgm:pt modelId="{4D55A214-5E98-43A1-9B03-8FE00C6F8B01}" type="parTrans" cxnId="{55F5D6A6-06C6-46AB-BB33-0B03E2A4E2D7}">
      <dgm:prSet/>
      <dgm:spPr/>
      <dgm:t>
        <a:bodyPr/>
        <a:lstStyle/>
        <a:p>
          <a:endParaRPr lang="pt-BR"/>
        </a:p>
      </dgm:t>
    </dgm:pt>
    <dgm:pt modelId="{15E8409A-1063-43BD-8214-66287A4224F9}" type="sibTrans" cxnId="{55F5D6A6-06C6-46AB-BB33-0B03E2A4E2D7}">
      <dgm:prSet/>
      <dgm:spPr/>
      <dgm:t>
        <a:bodyPr/>
        <a:lstStyle/>
        <a:p>
          <a:endParaRPr lang="pt-BR"/>
        </a:p>
      </dgm:t>
    </dgm:pt>
    <dgm:pt modelId="{495BAE13-4B62-47B0-9525-51B4373B4807}" type="pres">
      <dgm:prSet presAssocID="{8C0511D4-95A7-434E-BF59-EC956EDEC086}" presName="linear" presStyleCnt="0">
        <dgm:presLayoutVars>
          <dgm:animLvl val="lvl"/>
          <dgm:resizeHandles val="exact"/>
        </dgm:presLayoutVars>
      </dgm:prSet>
      <dgm:spPr/>
    </dgm:pt>
    <dgm:pt modelId="{138E8016-D7EE-4A41-9291-EF380E9D87E8}" type="pres">
      <dgm:prSet presAssocID="{8562F64E-6F8B-4A15-906D-122B92CB16D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89FCBD1-C341-4D71-8315-AC525A99FE7C}" type="pres">
      <dgm:prSet presAssocID="{8562F64E-6F8B-4A15-906D-122B92CB16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DDEBBB-EE55-4395-9AA0-3233D5D58A40}" srcId="{8562F64E-6F8B-4A15-906D-122B92CB16D1}" destId="{836E03C0-999B-40E6-9665-EA39346C2BB1}" srcOrd="1" destOrd="0" parTransId="{3CE22309-B364-4A17-A24B-0AB472C24B07}" sibTransId="{20BFFE14-F1E7-4652-964A-27E18FE349D6}"/>
    <dgm:cxn modelId="{750CC89F-F2C1-45D0-8EC9-F9852327EADB}" srcId="{8562F64E-6F8B-4A15-906D-122B92CB16D1}" destId="{3DDD48D2-016F-4CB3-9A87-05280365F94F}" srcOrd="2" destOrd="0" parTransId="{6B5BB3CF-F21F-40E4-8FE9-9394776EAAB4}" sibTransId="{3EBC7684-D633-4F2B-9574-A80ED199E532}"/>
    <dgm:cxn modelId="{E327AAB3-CB77-49A9-9480-F920AB6C4347}" srcId="{8562F64E-6F8B-4A15-906D-122B92CB16D1}" destId="{878D4D6D-4F19-4A37-9F8C-41B535D4D989}" srcOrd="5" destOrd="0" parTransId="{2FE6E840-5D87-4800-B2D7-DF7CBBB7BA9F}" sibTransId="{AECC8D70-73FA-4A24-AAD4-7031CB54371B}"/>
    <dgm:cxn modelId="{EBF9706A-B615-47B0-9C3A-DDF45E145EF0}" srcId="{8562F64E-6F8B-4A15-906D-122B92CB16D1}" destId="{A6E094E8-2622-48A5-9739-C5C080966819}" srcOrd="4" destOrd="0" parTransId="{34DF1A9D-8E33-428B-B91C-B7E6BEDEC88F}" sibTransId="{8E7A9247-5F5F-454F-887F-FABF7485FE90}"/>
    <dgm:cxn modelId="{646A03F2-6F2C-4E85-9B75-1DCB1F6CBDAE}" srcId="{8562F64E-6F8B-4A15-906D-122B92CB16D1}" destId="{EEB26FED-FEF0-45CB-BFC1-342476A6AFC4}" srcOrd="6" destOrd="0" parTransId="{62A88843-720E-47C4-8753-B0B42A80FA15}" sibTransId="{58CECF1E-D738-4F2D-958F-B8F2FC9ADD41}"/>
    <dgm:cxn modelId="{B40CDC51-73D9-423A-9576-1E4D3F63BC15}" srcId="{8562F64E-6F8B-4A15-906D-122B92CB16D1}" destId="{3EDBB6FE-E3E9-4CD2-8CE9-5555F2768B08}" srcOrd="3" destOrd="0" parTransId="{5DDCF481-857F-43FE-AEC0-604FE354389E}" sibTransId="{EE6D3B9C-3D48-4A8A-B5E4-1F7F8FA88FCE}"/>
    <dgm:cxn modelId="{03BDB49E-0150-4CFE-8697-173BF0AEEB26}" type="presOf" srcId="{3DDD48D2-016F-4CB3-9A87-05280365F94F}" destId="{489FCBD1-C341-4D71-8315-AC525A99FE7C}" srcOrd="0" destOrd="2" presId="urn:microsoft.com/office/officeart/2005/8/layout/vList2"/>
    <dgm:cxn modelId="{A7E79D96-9D0A-46A6-8C08-6001A90D26B0}" type="presOf" srcId="{3EDBB6FE-E3E9-4CD2-8CE9-5555F2768B08}" destId="{489FCBD1-C341-4D71-8315-AC525A99FE7C}" srcOrd="0" destOrd="3" presId="urn:microsoft.com/office/officeart/2005/8/layout/vList2"/>
    <dgm:cxn modelId="{2219229B-4451-4B9D-9F70-C176B555DE42}" type="presOf" srcId="{8C0511D4-95A7-434E-BF59-EC956EDEC086}" destId="{495BAE13-4B62-47B0-9525-51B4373B4807}" srcOrd="0" destOrd="0" presId="urn:microsoft.com/office/officeart/2005/8/layout/vList2"/>
    <dgm:cxn modelId="{CD826A45-F251-4389-A235-AB89BCE4448C}" type="presOf" srcId="{A6E094E8-2622-48A5-9739-C5C080966819}" destId="{489FCBD1-C341-4D71-8315-AC525A99FE7C}" srcOrd="0" destOrd="4" presId="urn:microsoft.com/office/officeart/2005/8/layout/vList2"/>
    <dgm:cxn modelId="{9E9131EA-8AD9-49AA-B741-D2FB50818FC9}" srcId="{8562F64E-6F8B-4A15-906D-122B92CB16D1}" destId="{D9F7DEEA-5F9A-4BD0-AA98-6A63F1CB0483}" srcOrd="0" destOrd="0" parTransId="{316F7A14-40D6-4626-8756-F1DB8393D4D3}" sibTransId="{56779E85-D660-4295-8458-6211D272BCBE}"/>
    <dgm:cxn modelId="{55F5D6A6-06C6-46AB-BB33-0B03E2A4E2D7}" srcId="{8562F64E-6F8B-4A15-906D-122B92CB16D1}" destId="{D0C08653-FDE6-43DB-AB6B-F2180CCC4BCD}" srcOrd="7" destOrd="0" parTransId="{4D55A214-5E98-43A1-9B03-8FE00C6F8B01}" sibTransId="{15E8409A-1063-43BD-8214-66287A4224F9}"/>
    <dgm:cxn modelId="{9CB7BD54-F19A-499E-9E52-109109616BBA}" type="presOf" srcId="{D0C08653-FDE6-43DB-AB6B-F2180CCC4BCD}" destId="{489FCBD1-C341-4D71-8315-AC525A99FE7C}" srcOrd="0" destOrd="7" presId="urn:microsoft.com/office/officeart/2005/8/layout/vList2"/>
    <dgm:cxn modelId="{5F953A6E-EF82-4D52-B995-39115811507B}" srcId="{8C0511D4-95A7-434E-BF59-EC956EDEC086}" destId="{8562F64E-6F8B-4A15-906D-122B92CB16D1}" srcOrd="0" destOrd="0" parTransId="{2EF9CA97-4C3E-42EB-B5D2-8DDA716791C7}" sibTransId="{E1CC2C77-322E-46DD-AA48-B632A3412746}"/>
    <dgm:cxn modelId="{A6933ADB-4D72-4EDF-A288-7ED48C770A8E}" type="presOf" srcId="{D9F7DEEA-5F9A-4BD0-AA98-6A63F1CB0483}" destId="{489FCBD1-C341-4D71-8315-AC525A99FE7C}" srcOrd="0" destOrd="0" presId="urn:microsoft.com/office/officeart/2005/8/layout/vList2"/>
    <dgm:cxn modelId="{BD66C499-29F8-4061-84E1-9E196206A8A8}" type="presOf" srcId="{8562F64E-6F8B-4A15-906D-122B92CB16D1}" destId="{138E8016-D7EE-4A41-9291-EF380E9D87E8}" srcOrd="0" destOrd="0" presId="urn:microsoft.com/office/officeart/2005/8/layout/vList2"/>
    <dgm:cxn modelId="{F0DD2AAF-69C7-4E4B-9E45-5FB2D91C7A1C}" type="presOf" srcId="{836E03C0-999B-40E6-9665-EA39346C2BB1}" destId="{489FCBD1-C341-4D71-8315-AC525A99FE7C}" srcOrd="0" destOrd="1" presId="urn:microsoft.com/office/officeart/2005/8/layout/vList2"/>
    <dgm:cxn modelId="{5D6409EB-43BF-4787-8066-81FFC38B0568}" type="presOf" srcId="{EEB26FED-FEF0-45CB-BFC1-342476A6AFC4}" destId="{489FCBD1-C341-4D71-8315-AC525A99FE7C}" srcOrd="0" destOrd="6" presId="urn:microsoft.com/office/officeart/2005/8/layout/vList2"/>
    <dgm:cxn modelId="{9E8C891A-795A-4A6D-A67A-BE4E22904010}" type="presOf" srcId="{878D4D6D-4F19-4A37-9F8C-41B535D4D989}" destId="{489FCBD1-C341-4D71-8315-AC525A99FE7C}" srcOrd="0" destOrd="5" presId="urn:microsoft.com/office/officeart/2005/8/layout/vList2"/>
    <dgm:cxn modelId="{14220B93-C1CC-4BA5-9B4C-5B001B6F0E1C}" type="presParOf" srcId="{495BAE13-4B62-47B0-9525-51B4373B4807}" destId="{138E8016-D7EE-4A41-9291-EF380E9D87E8}" srcOrd="0" destOrd="0" presId="urn:microsoft.com/office/officeart/2005/8/layout/vList2"/>
    <dgm:cxn modelId="{CC397956-DBF1-44E6-AD8A-F334ABD09F2C}" type="presParOf" srcId="{495BAE13-4B62-47B0-9525-51B4373B4807}" destId="{489FCBD1-C341-4D71-8315-AC525A99FE7C}" srcOrd="1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AFF7FF-18BA-46FD-94F9-FFF3D371725D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9FDF599-4FF0-4500-91BB-F74A97730FC6}">
      <dgm:prSet/>
      <dgm:spPr/>
      <dgm:t>
        <a:bodyPr/>
        <a:lstStyle/>
        <a:p>
          <a:pPr rtl="0"/>
          <a:r>
            <a:rPr lang="pt-BR" dirty="0" smtClean="0"/>
            <a:t>A Sprint</a:t>
          </a:r>
          <a:endParaRPr lang="pt-BR" dirty="0"/>
        </a:p>
      </dgm:t>
    </dgm:pt>
    <dgm:pt modelId="{01F93F3E-8638-4115-A5CE-F90AE0152844}" type="parTrans" cxnId="{F9DD435B-1B42-4C60-9EAE-57BA1A06FE5B}">
      <dgm:prSet/>
      <dgm:spPr/>
      <dgm:t>
        <a:bodyPr/>
        <a:lstStyle/>
        <a:p>
          <a:endParaRPr lang="pt-BR"/>
        </a:p>
      </dgm:t>
    </dgm:pt>
    <dgm:pt modelId="{BBD5EFA2-0AA2-4D9E-9334-A430D6E041B3}" type="sibTrans" cxnId="{F9DD435B-1B42-4C60-9EAE-57BA1A06FE5B}">
      <dgm:prSet/>
      <dgm:spPr/>
      <dgm:t>
        <a:bodyPr/>
        <a:lstStyle/>
        <a:p>
          <a:endParaRPr lang="pt-BR"/>
        </a:p>
      </dgm:t>
    </dgm:pt>
    <dgm:pt modelId="{D3CF0069-3E36-4D01-91FE-6FB45993E8C0}">
      <dgm:prSet/>
      <dgm:spPr/>
      <dgm:t>
        <a:bodyPr/>
        <a:lstStyle/>
        <a:p>
          <a:pPr rtl="0"/>
          <a:r>
            <a:rPr lang="pt-BR" dirty="0" smtClean="0"/>
            <a:t>Planejamento da Sprint</a:t>
          </a:r>
          <a:endParaRPr lang="pt-BR" dirty="0"/>
        </a:p>
      </dgm:t>
    </dgm:pt>
    <dgm:pt modelId="{135F4D74-0413-4C3B-9096-22FAFAE24EB1}" type="parTrans" cxnId="{98A25A2F-F4E8-4A08-9E39-B76EC3D3AAF3}">
      <dgm:prSet/>
      <dgm:spPr/>
      <dgm:t>
        <a:bodyPr/>
        <a:lstStyle/>
        <a:p>
          <a:endParaRPr lang="pt-BR"/>
        </a:p>
      </dgm:t>
    </dgm:pt>
    <dgm:pt modelId="{12312623-E09E-4C74-9319-CA4CA6D162BA}" type="sibTrans" cxnId="{98A25A2F-F4E8-4A08-9E39-B76EC3D3AAF3}">
      <dgm:prSet/>
      <dgm:spPr/>
      <dgm:t>
        <a:bodyPr/>
        <a:lstStyle/>
        <a:p>
          <a:endParaRPr lang="pt-BR"/>
        </a:p>
      </dgm:t>
    </dgm:pt>
    <dgm:pt modelId="{37F84C03-8736-4A76-9940-CD5B06489B29}">
      <dgm:prSet/>
      <dgm:spPr/>
      <dgm:t>
        <a:bodyPr/>
        <a:lstStyle/>
        <a:p>
          <a:pPr rtl="0"/>
          <a:r>
            <a:rPr lang="pt-BR" dirty="0" smtClean="0"/>
            <a:t>Diária Scrum</a:t>
          </a:r>
          <a:endParaRPr lang="pt-BR" dirty="0"/>
        </a:p>
      </dgm:t>
    </dgm:pt>
    <dgm:pt modelId="{130491C6-848D-4FCE-8307-4724C4317E9B}" type="parTrans" cxnId="{740AE597-EE01-4613-B4E6-D07A529498DF}">
      <dgm:prSet/>
      <dgm:spPr/>
      <dgm:t>
        <a:bodyPr/>
        <a:lstStyle/>
        <a:p>
          <a:endParaRPr lang="pt-BR"/>
        </a:p>
      </dgm:t>
    </dgm:pt>
    <dgm:pt modelId="{1EF6D3C6-5E1B-470D-96C4-E2E6C212375F}" type="sibTrans" cxnId="{740AE597-EE01-4613-B4E6-D07A529498DF}">
      <dgm:prSet/>
      <dgm:spPr/>
      <dgm:t>
        <a:bodyPr/>
        <a:lstStyle/>
        <a:p>
          <a:endParaRPr lang="pt-BR"/>
        </a:p>
      </dgm:t>
    </dgm:pt>
    <dgm:pt modelId="{254A515B-E9DF-4E98-929D-E611849FA862}">
      <dgm:prSet/>
      <dgm:spPr/>
      <dgm:t>
        <a:bodyPr/>
        <a:lstStyle/>
        <a:p>
          <a:pPr rtl="0"/>
          <a:r>
            <a:rPr lang="pt-BR" dirty="0" smtClean="0"/>
            <a:t>Revisão da Sprint</a:t>
          </a:r>
          <a:endParaRPr lang="pt-BR" dirty="0"/>
        </a:p>
      </dgm:t>
    </dgm:pt>
    <dgm:pt modelId="{2D7CC3E2-CCD1-4E4F-82AC-634F24250DCA}" type="parTrans" cxnId="{E5A85CDF-1A2A-459D-90EA-D2EBB3E7DBED}">
      <dgm:prSet/>
      <dgm:spPr/>
      <dgm:t>
        <a:bodyPr/>
        <a:lstStyle/>
        <a:p>
          <a:endParaRPr lang="pt-BR"/>
        </a:p>
      </dgm:t>
    </dgm:pt>
    <dgm:pt modelId="{5E6B4D02-B623-4770-A691-AE0C8AD42DFB}" type="sibTrans" cxnId="{E5A85CDF-1A2A-459D-90EA-D2EBB3E7DBED}">
      <dgm:prSet/>
      <dgm:spPr/>
      <dgm:t>
        <a:bodyPr/>
        <a:lstStyle/>
        <a:p>
          <a:endParaRPr lang="pt-BR"/>
        </a:p>
      </dgm:t>
    </dgm:pt>
    <dgm:pt modelId="{57C90F2E-3500-470B-876B-A0DAC1C47F3F}">
      <dgm:prSet/>
      <dgm:spPr/>
      <dgm:t>
        <a:bodyPr/>
        <a:lstStyle/>
        <a:p>
          <a:pPr rtl="0"/>
          <a:r>
            <a:rPr lang="pt-BR" dirty="0" smtClean="0"/>
            <a:t>Retrospectiva da Sprint</a:t>
          </a:r>
          <a:endParaRPr lang="pt-BR" dirty="0"/>
        </a:p>
      </dgm:t>
    </dgm:pt>
    <dgm:pt modelId="{526EC52C-B68E-4240-88B6-B6C08155CE81}" type="parTrans" cxnId="{0B9CF628-72A8-4980-A79F-7F417292697D}">
      <dgm:prSet/>
      <dgm:spPr/>
      <dgm:t>
        <a:bodyPr/>
        <a:lstStyle/>
        <a:p>
          <a:endParaRPr lang="pt-BR"/>
        </a:p>
      </dgm:t>
    </dgm:pt>
    <dgm:pt modelId="{0F9CAB9C-440F-40C1-981E-D25A22514184}" type="sibTrans" cxnId="{0B9CF628-72A8-4980-A79F-7F417292697D}">
      <dgm:prSet/>
      <dgm:spPr/>
      <dgm:t>
        <a:bodyPr/>
        <a:lstStyle/>
        <a:p>
          <a:endParaRPr lang="pt-BR"/>
        </a:p>
      </dgm:t>
    </dgm:pt>
    <dgm:pt modelId="{E04E7054-53C5-4E1A-92CC-9C4016F1FB33}" type="pres">
      <dgm:prSet presAssocID="{2AAFF7FF-18BA-46FD-94F9-FFF3D371725D}" presName="compositeShape" presStyleCnt="0">
        <dgm:presLayoutVars>
          <dgm:chMax val="7"/>
          <dgm:dir/>
          <dgm:resizeHandles val="exact"/>
        </dgm:presLayoutVars>
      </dgm:prSet>
      <dgm:spPr/>
    </dgm:pt>
    <dgm:pt modelId="{7C20C405-EFF7-432D-933D-560C73A9C7F4}" type="pres">
      <dgm:prSet presAssocID="{69FDF599-4FF0-4500-91BB-F74A97730FC6}" presName="circ1" presStyleLbl="vennNode1" presStyleIdx="0" presStyleCnt="5"/>
      <dgm:spPr/>
      <dgm:t>
        <a:bodyPr/>
        <a:lstStyle/>
        <a:p>
          <a:endParaRPr lang="pt-BR"/>
        </a:p>
      </dgm:t>
    </dgm:pt>
    <dgm:pt modelId="{9F4292C3-9ED1-407B-A15A-B6A92CA0A4A1}" type="pres">
      <dgm:prSet presAssocID="{69FDF599-4FF0-4500-91BB-F74A97730F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D1550B-5F6B-42E4-AD4A-A1FAB3CCF49F}" type="pres">
      <dgm:prSet presAssocID="{D3CF0069-3E36-4D01-91FE-6FB45993E8C0}" presName="circ2" presStyleLbl="vennNode1" presStyleIdx="1" presStyleCnt="5"/>
      <dgm:spPr/>
    </dgm:pt>
    <dgm:pt modelId="{C4A80112-D9EC-402B-9FA7-7E5F3A193994}" type="pres">
      <dgm:prSet presAssocID="{D3CF0069-3E36-4D01-91FE-6FB45993E8C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7B4C7C-A5D6-4EE5-9F0B-654708DEB45B}" type="pres">
      <dgm:prSet presAssocID="{37F84C03-8736-4A76-9940-CD5B06489B29}" presName="circ3" presStyleLbl="vennNode1" presStyleIdx="2" presStyleCnt="5"/>
      <dgm:spPr/>
    </dgm:pt>
    <dgm:pt modelId="{076AF7D7-5F1E-4241-BAAE-FACB829254FB}" type="pres">
      <dgm:prSet presAssocID="{37F84C03-8736-4A76-9940-CD5B06489B2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CD71F2-845E-4208-90C7-73AF8F7BFE25}" type="pres">
      <dgm:prSet presAssocID="{254A515B-E9DF-4E98-929D-E611849FA862}" presName="circ4" presStyleLbl="vennNode1" presStyleIdx="3" presStyleCnt="5"/>
      <dgm:spPr/>
    </dgm:pt>
    <dgm:pt modelId="{7C825A48-C534-4BB9-BFC0-CF66E71D1E78}" type="pres">
      <dgm:prSet presAssocID="{254A515B-E9DF-4E98-929D-E611849FA86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DAB316-86F4-4FBD-9268-DA366B30F4DE}" type="pres">
      <dgm:prSet presAssocID="{57C90F2E-3500-470B-876B-A0DAC1C47F3F}" presName="circ5" presStyleLbl="vennNode1" presStyleIdx="4" presStyleCnt="5"/>
      <dgm:spPr/>
    </dgm:pt>
    <dgm:pt modelId="{A14F2863-4017-4E74-B4D5-FE4F5B680D05}" type="pres">
      <dgm:prSet presAssocID="{57C90F2E-3500-470B-876B-A0DAC1C47F3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E10E031-EC4F-489A-85B0-EC3C295E7214}" type="presOf" srcId="{254A515B-E9DF-4E98-929D-E611849FA862}" destId="{7C825A48-C534-4BB9-BFC0-CF66E71D1E78}" srcOrd="0" destOrd="0" presId="urn:microsoft.com/office/officeart/2005/8/layout/venn1"/>
    <dgm:cxn modelId="{0B9CF628-72A8-4980-A79F-7F417292697D}" srcId="{2AAFF7FF-18BA-46FD-94F9-FFF3D371725D}" destId="{57C90F2E-3500-470B-876B-A0DAC1C47F3F}" srcOrd="4" destOrd="0" parTransId="{526EC52C-B68E-4240-88B6-B6C08155CE81}" sibTransId="{0F9CAB9C-440F-40C1-981E-D25A22514184}"/>
    <dgm:cxn modelId="{64918502-11F3-4CFC-8A06-6CEF2A71FC39}" type="presOf" srcId="{37F84C03-8736-4A76-9940-CD5B06489B29}" destId="{076AF7D7-5F1E-4241-BAAE-FACB829254FB}" srcOrd="0" destOrd="0" presId="urn:microsoft.com/office/officeart/2005/8/layout/venn1"/>
    <dgm:cxn modelId="{E3E7FBFE-F495-4D96-B41F-1F70B58DF65A}" type="presOf" srcId="{57C90F2E-3500-470B-876B-A0DAC1C47F3F}" destId="{A14F2863-4017-4E74-B4D5-FE4F5B680D05}" srcOrd="0" destOrd="0" presId="urn:microsoft.com/office/officeart/2005/8/layout/venn1"/>
    <dgm:cxn modelId="{5B374A34-8F1E-4033-A7F2-334C1BC1F764}" type="presOf" srcId="{D3CF0069-3E36-4D01-91FE-6FB45993E8C0}" destId="{C4A80112-D9EC-402B-9FA7-7E5F3A193994}" srcOrd="0" destOrd="0" presId="urn:microsoft.com/office/officeart/2005/8/layout/venn1"/>
    <dgm:cxn modelId="{E1472F00-490E-4994-A9CA-7E568F7B2387}" type="presOf" srcId="{2AAFF7FF-18BA-46FD-94F9-FFF3D371725D}" destId="{E04E7054-53C5-4E1A-92CC-9C4016F1FB33}" srcOrd="0" destOrd="0" presId="urn:microsoft.com/office/officeart/2005/8/layout/venn1"/>
    <dgm:cxn modelId="{740AE597-EE01-4613-B4E6-D07A529498DF}" srcId="{2AAFF7FF-18BA-46FD-94F9-FFF3D371725D}" destId="{37F84C03-8736-4A76-9940-CD5B06489B29}" srcOrd="2" destOrd="0" parTransId="{130491C6-848D-4FCE-8307-4724C4317E9B}" sibTransId="{1EF6D3C6-5E1B-470D-96C4-E2E6C212375F}"/>
    <dgm:cxn modelId="{98A25A2F-F4E8-4A08-9E39-B76EC3D3AAF3}" srcId="{2AAFF7FF-18BA-46FD-94F9-FFF3D371725D}" destId="{D3CF0069-3E36-4D01-91FE-6FB45993E8C0}" srcOrd="1" destOrd="0" parTransId="{135F4D74-0413-4C3B-9096-22FAFAE24EB1}" sibTransId="{12312623-E09E-4C74-9319-CA4CA6D162BA}"/>
    <dgm:cxn modelId="{E5A85CDF-1A2A-459D-90EA-D2EBB3E7DBED}" srcId="{2AAFF7FF-18BA-46FD-94F9-FFF3D371725D}" destId="{254A515B-E9DF-4E98-929D-E611849FA862}" srcOrd="3" destOrd="0" parTransId="{2D7CC3E2-CCD1-4E4F-82AC-634F24250DCA}" sibTransId="{5E6B4D02-B623-4770-A691-AE0C8AD42DFB}"/>
    <dgm:cxn modelId="{5EDFE768-C06D-4C1B-AF84-80EB0CEFD8D1}" type="presOf" srcId="{69FDF599-4FF0-4500-91BB-F74A97730FC6}" destId="{9F4292C3-9ED1-407B-A15A-B6A92CA0A4A1}" srcOrd="0" destOrd="0" presId="urn:microsoft.com/office/officeart/2005/8/layout/venn1"/>
    <dgm:cxn modelId="{F9DD435B-1B42-4C60-9EAE-57BA1A06FE5B}" srcId="{2AAFF7FF-18BA-46FD-94F9-FFF3D371725D}" destId="{69FDF599-4FF0-4500-91BB-F74A97730FC6}" srcOrd="0" destOrd="0" parTransId="{01F93F3E-8638-4115-A5CE-F90AE0152844}" sibTransId="{BBD5EFA2-0AA2-4D9E-9334-A430D6E041B3}"/>
    <dgm:cxn modelId="{6CCC8E0C-1FA0-4A6E-A199-6EA895A63467}" type="presParOf" srcId="{E04E7054-53C5-4E1A-92CC-9C4016F1FB33}" destId="{7C20C405-EFF7-432D-933D-560C73A9C7F4}" srcOrd="0" destOrd="0" presId="urn:microsoft.com/office/officeart/2005/8/layout/venn1"/>
    <dgm:cxn modelId="{AE9C6FF4-716E-462F-933E-A17A04C5BDF9}" type="presParOf" srcId="{E04E7054-53C5-4E1A-92CC-9C4016F1FB33}" destId="{9F4292C3-9ED1-407B-A15A-B6A92CA0A4A1}" srcOrd="1" destOrd="0" presId="urn:microsoft.com/office/officeart/2005/8/layout/venn1"/>
    <dgm:cxn modelId="{8501F65F-3C38-4144-A7DD-E80A5133EC7C}" type="presParOf" srcId="{E04E7054-53C5-4E1A-92CC-9C4016F1FB33}" destId="{E6D1550B-5F6B-42E4-AD4A-A1FAB3CCF49F}" srcOrd="2" destOrd="0" presId="urn:microsoft.com/office/officeart/2005/8/layout/venn1"/>
    <dgm:cxn modelId="{70625E4A-062A-4AD0-9BC0-54799F887C24}" type="presParOf" srcId="{E04E7054-53C5-4E1A-92CC-9C4016F1FB33}" destId="{C4A80112-D9EC-402B-9FA7-7E5F3A193994}" srcOrd="3" destOrd="0" presId="urn:microsoft.com/office/officeart/2005/8/layout/venn1"/>
    <dgm:cxn modelId="{4A802953-6546-411F-9A16-3DE6A01EB26E}" type="presParOf" srcId="{E04E7054-53C5-4E1A-92CC-9C4016F1FB33}" destId="{617B4C7C-A5D6-4EE5-9F0B-654708DEB45B}" srcOrd="4" destOrd="0" presId="urn:microsoft.com/office/officeart/2005/8/layout/venn1"/>
    <dgm:cxn modelId="{B082CF9A-60C3-482D-8422-49DF8BDA7374}" type="presParOf" srcId="{E04E7054-53C5-4E1A-92CC-9C4016F1FB33}" destId="{076AF7D7-5F1E-4241-BAAE-FACB829254FB}" srcOrd="5" destOrd="0" presId="urn:microsoft.com/office/officeart/2005/8/layout/venn1"/>
    <dgm:cxn modelId="{9E758A98-7DBF-4AC0-B59A-1EEC66A2F987}" type="presParOf" srcId="{E04E7054-53C5-4E1A-92CC-9C4016F1FB33}" destId="{97CD71F2-845E-4208-90C7-73AF8F7BFE25}" srcOrd="6" destOrd="0" presId="urn:microsoft.com/office/officeart/2005/8/layout/venn1"/>
    <dgm:cxn modelId="{571CC577-39FF-4E7C-A83B-9D3329FD6D72}" type="presParOf" srcId="{E04E7054-53C5-4E1A-92CC-9C4016F1FB33}" destId="{7C825A48-C534-4BB9-BFC0-CF66E71D1E78}" srcOrd="7" destOrd="0" presId="urn:microsoft.com/office/officeart/2005/8/layout/venn1"/>
    <dgm:cxn modelId="{1B35FA23-10C2-4BA4-99F3-0069C7177600}" type="presParOf" srcId="{E04E7054-53C5-4E1A-92CC-9C4016F1FB33}" destId="{41DAB316-86F4-4FBD-9268-DA366B30F4DE}" srcOrd="8" destOrd="0" presId="urn:microsoft.com/office/officeart/2005/8/layout/venn1"/>
    <dgm:cxn modelId="{137F6DF8-19AB-4104-BF41-167F7FC591B0}" type="presParOf" srcId="{E04E7054-53C5-4E1A-92CC-9C4016F1FB33}" destId="{A14F2863-4017-4E74-B4D5-FE4F5B680D05}" srcOrd="9" destOrd="0" presId="urn:microsoft.com/office/officeart/2005/8/layout/venn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2F4A88-6813-48B2-8387-B5CAAC8AFBE8}" type="doc">
      <dgm:prSet loTypeId="urn:microsoft.com/office/officeart/2005/8/layout/funnel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47BCED-E61C-4028-BB77-EA5FD3386B35}">
      <dgm:prSet/>
      <dgm:spPr/>
      <dgm:t>
        <a:bodyPr/>
        <a:lstStyle/>
        <a:p>
          <a:pPr rtl="0"/>
          <a:r>
            <a:rPr lang="pt-BR" dirty="0" smtClean="0"/>
            <a:t>Processos inaceitáveis</a:t>
          </a:r>
          <a:endParaRPr lang="pt-BR" dirty="0"/>
        </a:p>
      </dgm:t>
    </dgm:pt>
    <dgm:pt modelId="{42F405D8-1D0D-4C93-B8D3-8A441485A3BF}" type="parTrans" cxnId="{953845C5-88CC-4651-B40D-DBE6A67EC1AC}">
      <dgm:prSet/>
      <dgm:spPr/>
      <dgm:t>
        <a:bodyPr/>
        <a:lstStyle/>
        <a:p>
          <a:endParaRPr lang="pt-BR"/>
        </a:p>
      </dgm:t>
    </dgm:pt>
    <dgm:pt modelId="{AC4DCA7C-724F-4D74-9F1D-B547D3EB9BF6}" type="sibTrans" cxnId="{953845C5-88CC-4651-B40D-DBE6A67EC1AC}">
      <dgm:prSet/>
      <dgm:spPr/>
      <dgm:t>
        <a:bodyPr/>
        <a:lstStyle/>
        <a:p>
          <a:endParaRPr lang="pt-BR"/>
        </a:p>
      </dgm:t>
    </dgm:pt>
    <dgm:pt modelId="{ADA9B506-A3CC-45FE-9EA2-26439C3E429F}">
      <dgm:prSet/>
      <dgm:spPr/>
      <dgm:t>
        <a:bodyPr/>
        <a:lstStyle/>
        <a:p>
          <a:pPr rtl="0"/>
          <a:r>
            <a:rPr lang="pt-BR" dirty="0" smtClean="0"/>
            <a:t>Produto resultante insatisfatório</a:t>
          </a:r>
          <a:endParaRPr lang="pt-BR" dirty="0"/>
        </a:p>
      </dgm:t>
    </dgm:pt>
    <dgm:pt modelId="{7E693325-884B-4D91-9E01-14C35F6F4E7C}" type="parTrans" cxnId="{20510E3D-3A4C-47B6-9BE8-DA5151DA98C1}">
      <dgm:prSet/>
      <dgm:spPr/>
      <dgm:t>
        <a:bodyPr/>
        <a:lstStyle/>
        <a:p>
          <a:endParaRPr lang="pt-BR"/>
        </a:p>
      </dgm:t>
    </dgm:pt>
    <dgm:pt modelId="{95599BD0-0850-4F02-A28A-5435B451E8C9}" type="sibTrans" cxnId="{20510E3D-3A4C-47B6-9BE8-DA5151DA98C1}">
      <dgm:prSet/>
      <dgm:spPr/>
      <dgm:t>
        <a:bodyPr/>
        <a:lstStyle/>
        <a:p>
          <a:endParaRPr lang="pt-BR"/>
        </a:p>
      </dgm:t>
    </dgm:pt>
    <dgm:pt modelId="{AB2444A8-F2A9-4202-B175-ADE0905A81FE}">
      <dgm:prSet/>
      <dgm:spPr/>
      <dgm:t>
        <a:bodyPr/>
        <a:lstStyle/>
        <a:p>
          <a:pPr rtl="0"/>
          <a:r>
            <a:rPr lang="pt-BR" dirty="0" smtClean="0"/>
            <a:t>Ajustes</a:t>
          </a:r>
          <a:endParaRPr lang="pt-BR" dirty="0"/>
        </a:p>
      </dgm:t>
    </dgm:pt>
    <dgm:pt modelId="{3432EFE7-BA37-48FA-A56E-ABB3EA1903C4}" type="parTrans" cxnId="{2FCF537D-2E1A-4739-985F-F874E42EEB78}">
      <dgm:prSet/>
      <dgm:spPr/>
      <dgm:t>
        <a:bodyPr/>
        <a:lstStyle/>
        <a:p>
          <a:endParaRPr lang="pt-BR"/>
        </a:p>
      </dgm:t>
    </dgm:pt>
    <dgm:pt modelId="{FE6F57CD-55B5-4BA0-8D3D-466D3CA42646}" type="sibTrans" cxnId="{2FCF537D-2E1A-4739-985F-F874E42EEB78}">
      <dgm:prSet/>
      <dgm:spPr/>
      <dgm:t>
        <a:bodyPr/>
        <a:lstStyle/>
        <a:p>
          <a:endParaRPr lang="pt-BR"/>
        </a:p>
      </dgm:t>
    </dgm:pt>
    <dgm:pt modelId="{465B33A8-3921-4C68-AB89-8A98A377BCC4}" type="pres">
      <dgm:prSet presAssocID="{352F4A88-6813-48B2-8387-B5CAAC8AFBE8}" presName="Name0" presStyleCnt="0">
        <dgm:presLayoutVars>
          <dgm:chMax val="4"/>
          <dgm:resizeHandles val="exact"/>
        </dgm:presLayoutVars>
      </dgm:prSet>
      <dgm:spPr/>
    </dgm:pt>
    <dgm:pt modelId="{923719B5-85DA-4995-94AB-5461E1797498}" type="pres">
      <dgm:prSet presAssocID="{352F4A88-6813-48B2-8387-B5CAAC8AFBE8}" presName="ellipse" presStyleLbl="trBgShp" presStyleIdx="0" presStyleCnt="1"/>
      <dgm:spPr/>
    </dgm:pt>
    <dgm:pt modelId="{7AFCD6BE-F284-454F-A6CF-D0C74B98F79F}" type="pres">
      <dgm:prSet presAssocID="{352F4A88-6813-48B2-8387-B5CAAC8AFBE8}" presName="arrow1" presStyleLbl="fgShp" presStyleIdx="0" presStyleCnt="1"/>
      <dgm:spPr/>
    </dgm:pt>
    <dgm:pt modelId="{5FB6957F-7702-4B45-8902-92EE28E49F86}" type="pres">
      <dgm:prSet presAssocID="{352F4A88-6813-48B2-8387-B5CAAC8AFBE8}" presName="rectangle" presStyleLbl="revTx" presStyleIdx="0" presStyleCnt="1">
        <dgm:presLayoutVars>
          <dgm:bulletEnabled val="1"/>
        </dgm:presLayoutVars>
      </dgm:prSet>
      <dgm:spPr/>
    </dgm:pt>
    <dgm:pt modelId="{C4F0F076-F118-4A67-AB20-D22C9B2B9C94}" type="pres">
      <dgm:prSet presAssocID="{ADA9B506-A3CC-45FE-9EA2-26439C3E429F}" presName="item1" presStyleLbl="node1" presStyleIdx="0" presStyleCnt="2">
        <dgm:presLayoutVars>
          <dgm:bulletEnabled val="1"/>
        </dgm:presLayoutVars>
      </dgm:prSet>
      <dgm:spPr/>
    </dgm:pt>
    <dgm:pt modelId="{0C47238B-CDCB-4181-972D-A85671E57B14}" type="pres">
      <dgm:prSet presAssocID="{AB2444A8-F2A9-4202-B175-ADE0905A81FE}" presName="item2" presStyleLbl="node1" presStyleIdx="1" presStyleCnt="2">
        <dgm:presLayoutVars>
          <dgm:bulletEnabled val="1"/>
        </dgm:presLayoutVars>
      </dgm:prSet>
      <dgm:spPr/>
    </dgm:pt>
    <dgm:pt modelId="{6EFF0420-040C-43CC-AD80-FBE9EE857F3E}" type="pres">
      <dgm:prSet presAssocID="{352F4A88-6813-48B2-8387-B5CAAC8AFBE8}" presName="funnel" presStyleLbl="trAlignAcc1" presStyleIdx="0" presStyleCnt="1"/>
      <dgm:spPr/>
    </dgm:pt>
  </dgm:ptLst>
  <dgm:cxnLst>
    <dgm:cxn modelId="{CDD3D6E4-EAF7-44B0-BA19-ED88EB6BA58C}" type="presOf" srcId="{AB2444A8-F2A9-4202-B175-ADE0905A81FE}" destId="{5FB6957F-7702-4B45-8902-92EE28E49F86}" srcOrd="0" destOrd="0" presId="urn:microsoft.com/office/officeart/2005/8/layout/funnel1"/>
    <dgm:cxn modelId="{953845C5-88CC-4651-B40D-DBE6A67EC1AC}" srcId="{352F4A88-6813-48B2-8387-B5CAAC8AFBE8}" destId="{6D47BCED-E61C-4028-BB77-EA5FD3386B35}" srcOrd="0" destOrd="0" parTransId="{42F405D8-1D0D-4C93-B8D3-8A441485A3BF}" sibTransId="{AC4DCA7C-724F-4D74-9F1D-B547D3EB9BF6}"/>
    <dgm:cxn modelId="{2FCF537D-2E1A-4739-985F-F874E42EEB78}" srcId="{352F4A88-6813-48B2-8387-B5CAAC8AFBE8}" destId="{AB2444A8-F2A9-4202-B175-ADE0905A81FE}" srcOrd="2" destOrd="0" parTransId="{3432EFE7-BA37-48FA-A56E-ABB3EA1903C4}" sibTransId="{FE6F57CD-55B5-4BA0-8D3D-466D3CA42646}"/>
    <dgm:cxn modelId="{3965E5A6-C2F7-423A-A459-3F94BA359A9F}" type="presOf" srcId="{352F4A88-6813-48B2-8387-B5CAAC8AFBE8}" destId="{465B33A8-3921-4C68-AB89-8A98A377BCC4}" srcOrd="0" destOrd="0" presId="urn:microsoft.com/office/officeart/2005/8/layout/funnel1"/>
    <dgm:cxn modelId="{20510E3D-3A4C-47B6-9BE8-DA5151DA98C1}" srcId="{352F4A88-6813-48B2-8387-B5CAAC8AFBE8}" destId="{ADA9B506-A3CC-45FE-9EA2-26439C3E429F}" srcOrd="1" destOrd="0" parTransId="{7E693325-884B-4D91-9E01-14C35F6F4E7C}" sibTransId="{95599BD0-0850-4F02-A28A-5435B451E8C9}"/>
    <dgm:cxn modelId="{17037A3E-9EE5-4BD8-B70C-42DFDB65AD3A}" type="presOf" srcId="{6D47BCED-E61C-4028-BB77-EA5FD3386B35}" destId="{0C47238B-CDCB-4181-972D-A85671E57B14}" srcOrd="0" destOrd="0" presId="urn:microsoft.com/office/officeart/2005/8/layout/funnel1"/>
    <dgm:cxn modelId="{C40E4D4C-D365-4316-9DFE-3CEC76E43220}" type="presOf" srcId="{ADA9B506-A3CC-45FE-9EA2-26439C3E429F}" destId="{C4F0F076-F118-4A67-AB20-D22C9B2B9C94}" srcOrd="0" destOrd="0" presId="urn:microsoft.com/office/officeart/2005/8/layout/funnel1"/>
    <dgm:cxn modelId="{10CE5E67-BD40-4E63-9CD8-8941859AA1D2}" type="presParOf" srcId="{465B33A8-3921-4C68-AB89-8A98A377BCC4}" destId="{923719B5-85DA-4995-94AB-5461E1797498}" srcOrd="0" destOrd="0" presId="urn:microsoft.com/office/officeart/2005/8/layout/funnel1"/>
    <dgm:cxn modelId="{C2745563-B3B8-48B4-BBCD-9DB7915AE4C2}" type="presParOf" srcId="{465B33A8-3921-4C68-AB89-8A98A377BCC4}" destId="{7AFCD6BE-F284-454F-A6CF-D0C74B98F79F}" srcOrd="1" destOrd="0" presId="urn:microsoft.com/office/officeart/2005/8/layout/funnel1"/>
    <dgm:cxn modelId="{89FA2F7A-3F13-4C3D-AE32-6CABF6F62394}" type="presParOf" srcId="{465B33A8-3921-4C68-AB89-8A98A377BCC4}" destId="{5FB6957F-7702-4B45-8902-92EE28E49F86}" srcOrd="2" destOrd="0" presId="urn:microsoft.com/office/officeart/2005/8/layout/funnel1"/>
    <dgm:cxn modelId="{73D171AA-CB74-423D-9548-CF44869B3D87}" type="presParOf" srcId="{465B33A8-3921-4C68-AB89-8A98A377BCC4}" destId="{C4F0F076-F118-4A67-AB20-D22C9B2B9C94}" srcOrd="3" destOrd="0" presId="urn:microsoft.com/office/officeart/2005/8/layout/funnel1"/>
    <dgm:cxn modelId="{A9A6F503-7B36-4A9B-9FCE-8875F2FFA5DC}" type="presParOf" srcId="{465B33A8-3921-4C68-AB89-8A98A377BCC4}" destId="{0C47238B-CDCB-4181-972D-A85671E57B14}" srcOrd="4" destOrd="0" presId="urn:microsoft.com/office/officeart/2005/8/layout/funnel1"/>
    <dgm:cxn modelId="{D940AF1F-CA5F-49BD-99C7-73CFA5C41E06}" type="presParOf" srcId="{465B33A8-3921-4C68-AB89-8A98A377BCC4}" destId="{6EFF0420-040C-43CC-AD80-FBE9EE857F3E}" srcOrd="5" destOrd="0" presId="urn:microsoft.com/office/officeart/2005/8/layout/funne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4B0A5-A0AB-4CDE-A39B-F49863CB9FC3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2C766-82EF-4A6B-9C93-68F43AA96988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Scrum lida</a:t>
            </a:r>
            <a:r>
              <a:rPr lang="pt-BR" baseline="0" dirty="0" smtClean="0"/>
              <a:t> </a:t>
            </a:r>
            <a:r>
              <a:rPr lang="pt-BR" dirty="0" smtClean="0"/>
              <a:t>com um mundo em mudança de </a:t>
            </a:r>
            <a:r>
              <a:rPr lang="pt-BR" dirty="0" smtClean="0"/>
              <a:t>forma eficaz</a:t>
            </a:r>
            <a:r>
              <a:rPr lang="pt-BR" dirty="0" smtClean="0"/>
              <a:t>. No Scrum, as decisões são tomadas com base na observação e experimentação, em vez de no planejamento prévio detalhado.</a:t>
            </a:r>
          </a:p>
          <a:p>
            <a:endParaRPr lang="pt-BR" dirty="0" smtClean="0"/>
          </a:p>
          <a:p>
            <a:r>
              <a:rPr lang="pt-BR" dirty="0" smtClean="0"/>
              <a:t>Scrum usa uma </a:t>
            </a:r>
            <a:r>
              <a:rPr lang="pt-BR" b="1" dirty="0" smtClean="0"/>
              <a:t>abordagem empírica</a:t>
            </a:r>
            <a:r>
              <a:rPr lang="pt-BR" dirty="0" smtClean="0"/>
              <a:t> para se adaptar às mudanças de requisitos do cliente. A abordagem empírica consiste em trabalhar de forma baseada em fatos, experiências e evidências. Em particular, o progresso é baseado em observações de eventos reais, não em planos baseados em um monte de pré-requisitos.</a:t>
            </a:r>
          </a:p>
          <a:p>
            <a:endParaRPr lang="pt-BR" dirty="0" smtClean="0"/>
          </a:p>
          <a:p>
            <a:r>
              <a:rPr lang="pt-BR" dirty="0" smtClean="0"/>
              <a:t>Os três pilares do Scrum que sustentam a abordagem empírica no controle do processo são: Transparência, Inspeção e Adaptação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11</a:t>
            </a:fld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processo emergente e o trabalho devem ser visíveis para aqueles que executam o trabalho, bem como para aqueles que recebem o trabalho. Com o Scrum, decisões importantes são baseadas no estado percebido de seus três artefatos formais:</a:t>
            </a:r>
          </a:p>
          <a:p>
            <a:endParaRPr lang="pt-BR" dirty="0" smtClean="0"/>
          </a:p>
          <a:p>
            <a:r>
              <a:rPr lang="pt-BR" dirty="0" smtClean="0"/>
              <a:t>Artefatos com baixa transparência podem levar a decisões que diminuem o valor e aumentam o risco.</a:t>
            </a:r>
          </a:p>
          <a:p>
            <a:endParaRPr lang="pt-BR" dirty="0" smtClean="0"/>
          </a:p>
          <a:p>
            <a:r>
              <a:rPr lang="pt-BR" dirty="0" smtClean="0"/>
              <a:t>A transparência permite a inspeção. A inspeção sem transparência é enganosa e pode levar</a:t>
            </a:r>
            <a:r>
              <a:rPr lang="pt-BR" baseline="0" dirty="0" smtClean="0"/>
              <a:t> ao </a:t>
            </a:r>
            <a:r>
              <a:rPr lang="pt-BR" dirty="0" smtClean="0"/>
              <a:t>desperdício.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12</a:t>
            </a:fld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transparência no Scrum pode ser realizada por ferramentas como o Backlog do produto, quadros de tarefas e gráficos de burn down, stand-ups diários, retrospectivas, definição de concluído, revisões de Sprint, etc.</a:t>
            </a:r>
          </a:p>
          <a:p>
            <a:endParaRPr lang="pt-BR" dirty="0" smtClean="0"/>
          </a:p>
          <a:p>
            <a:r>
              <a:rPr lang="pt-BR" dirty="0" smtClean="0"/>
              <a:t>São usados ​​para transmitir o fluxo de trabalho da equipe multifuncional. Esta é uma das principais vantagens do Scrum – permitir a visibilidade sobre o andamento do trabalho realizado pela equipe. Ou seja, quando a equipe está atingindo seu objetivo, os responsáveis ​​podem reconhecer</a:t>
            </a:r>
            <a:r>
              <a:rPr lang="pt-BR" baseline="0" dirty="0" smtClean="0"/>
              <a:t> </a:t>
            </a:r>
            <a:r>
              <a:rPr lang="pt-BR" dirty="0" smtClean="0"/>
              <a:t>e valorizar os esforços.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13</a:t>
            </a:fld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artefatos do Scrum devem ser inspecionados com freqüência, assim como o progresso em direção aos objetivos para detectar desvios indesejáveis. Para ajudar na inspeção, o Scrum fornece cadência na forma de seus cinco eventos:</a:t>
            </a:r>
          </a:p>
          <a:p>
            <a:endParaRPr lang="pt-BR" dirty="0" smtClean="0"/>
          </a:p>
          <a:p>
            <a:r>
              <a:rPr lang="pt-BR" dirty="0" smtClean="0"/>
              <a:t>A inspeção permite a adaptação. A inspeção sem adaptação é considerada inútil. Os eventos Scrum são projetados para provocar mudanças.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14</a:t>
            </a:fld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mundo ágil, sempre abraçamos e nos adaptamos às mudanças, para que possamos melhorar constantemente. Se algum aspecto de um processo se desviar para fora dos limites aceitáveis ou se o produto resultante for inaceitável, o processo que está sendo aplicado ou os materiais que estão sendo produzidos devem ser ajustados. O ajuste deve ser feito o mais rápido possível para minimizar novos desvios.</a:t>
            </a:r>
          </a:p>
          <a:p>
            <a:endParaRPr lang="pt-BR" dirty="0" smtClean="0"/>
          </a:p>
          <a:p>
            <a:r>
              <a:rPr lang="pt-BR" dirty="0" smtClean="0"/>
              <a:t>A adaptação se torna mais difícil quando as pessoas envolvidas não são capacitadas ou auto-gerenciadas. Espera-se que um Time Scrum se adapte no momento em que aprende algo novo por meio da inspeção.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15</a:t>
            </a:fld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uso bem-sucedido do Scrum depende das pessoas se tornarem mais proficientes em viver cinco valores:</a:t>
            </a:r>
          </a:p>
          <a:p>
            <a:endParaRPr lang="pt-BR" dirty="0" smtClean="0"/>
          </a:p>
          <a:p>
            <a:r>
              <a:rPr lang="pt-BR" dirty="0" smtClean="0"/>
              <a:t>O Time Scrum se compromete a atingir seus objetivos apoiando uns aos outros. Seu foco principal é no trabalho da Sprint para fazer o melhor progresso possível em direção a essas metas. O time e seus stakeholders estão abertos ao trabalho e desafios. Os membros se respeitam para serem pessoas capazes e independentes, e são respeitados como tal pelas pessoas com quem trabalham. Os membros têm a coragem de fazer a coisa certa, de trabalhar em problemas difíceis.</a:t>
            </a:r>
          </a:p>
          <a:p>
            <a:endParaRPr lang="pt-BR" dirty="0" smtClean="0"/>
          </a:p>
          <a:p>
            <a:r>
              <a:rPr lang="pt-BR" dirty="0" smtClean="0"/>
              <a:t>Esses valores direcionam o </a:t>
            </a:r>
            <a:r>
              <a:rPr lang="pt-BR" dirty="0" smtClean="0"/>
              <a:t>time </a:t>
            </a:r>
            <a:r>
              <a:rPr lang="pt-BR" dirty="0" smtClean="0"/>
              <a:t>em relação ao seu trabalho, ações e comportamento. As decisões que são tomadas, os passos dados e a forma como o Scrum é usado devem reforçar esses valores, e não diminuí-los ou miná-los. Os membros aprendem e exploram os valores enquanto trabalham com os eventos e artefatos do Scrum. Quando esses valores são incorporados pelo </a:t>
            </a:r>
            <a:r>
              <a:rPr lang="pt-BR" dirty="0" smtClean="0"/>
              <a:t>time </a:t>
            </a:r>
            <a:r>
              <a:rPr lang="pt-BR" dirty="0" smtClean="0"/>
              <a:t>e pelas pessoas com quem trabalham, os pilares empíricos do Scrum de transparência, inspeção e adaptação ganham vida, construindo confiança.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16</a:t>
            </a:fld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membros da equipe de desenvolvimento têm a coragem de fazer a coisa certa e trabalhar em problemas difíceis. Os membros da equipe apóiam-</a:t>
            </a:r>
            <a:r>
              <a:rPr lang="pt-BR" dirty="0" smtClean="0"/>
              <a:t>se </a:t>
            </a:r>
            <a:r>
              <a:rPr lang="pt-BR" dirty="0" smtClean="0"/>
              <a:t>uns</a:t>
            </a:r>
            <a:r>
              <a:rPr lang="pt-BR" baseline="0" dirty="0" smtClean="0"/>
              <a:t> aos outros </a:t>
            </a:r>
            <a:r>
              <a:rPr lang="pt-BR" dirty="0" smtClean="0"/>
              <a:t>para fazer a coisa certa e assumir riscos para que possamos aprender e melhorar ao longo do nosso caminho para a grandeza:</a:t>
            </a:r>
          </a:p>
          <a:p>
            <a:endParaRPr lang="pt-BR" dirty="0" smtClean="0"/>
          </a:p>
          <a:p>
            <a:r>
              <a:rPr lang="pt-BR" dirty="0" smtClean="0"/>
              <a:t>* Mesmo sabendo que o produto</a:t>
            </a:r>
            <a:r>
              <a:rPr lang="pt-BR" baseline="0" dirty="0" smtClean="0"/>
              <a:t> não está completo</a:t>
            </a:r>
          </a:p>
          <a:p>
            <a:r>
              <a:rPr lang="pt-BR" dirty="0" smtClean="0"/>
              <a:t>**  que capture e enfrente mudanças rápidas da realidade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17</a:t>
            </a:fld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Todos se concentram no trabalho da Sprint e nos objetivos da equipe de desenvolvimento. Quando estamos lidando com complexidade e imprevisibilidade, o foco é essencial para que qualquer coisa significativa seja realizada. O foco</a:t>
            </a:r>
            <a:r>
              <a:rPr lang="pt-BR" baseline="0" dirty="0" smtClean="0"/>
              <a:t> nos permite </a:t>
            </a:r>
            <a:r>
              <a:rPr lang="pt-BR" dirty="0" smtClean="0"/>
              <a:t>entregar os itens mais valiosos mais cedo. A estrutura do Scrum inclui elementos que ajudam a promover o foco:</a:t>
            </a:r>
          </a:p>
          <a:p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equipe deve se concentrar em ter um </a:t>
            </a:r>
            <a:r>
              <a:rPr lang="pt-BR" b="1" dirty="0" smtClean="0"/>
              <a:t>incremento concluído </a:t>
            </a:r>
            <a:r>
              <a:rPr lang="pt-BR" dirty="0" smtClean="0"/>
              <a:t>pelo menos no final de cada Sprint.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Cada função do Scrum tem uma responsabilidade distinta, que ajuda os indivíduos a saber no que se concentrar como sua prioridade. Isso contribui para os resultados do trabalho em equipe.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equipe de desenvolvimento concentra-se em um objetivo</a:t>
            </a:r>
            <a:r>
              <a:rPr lang="pt-BR" baseline="0" dirty="0" smtClean="0"/>
              <a:t> </a:t>
            </a:r>
            <a:r>
              <a:rPr lang="pt-BR" dirty="0" smtClean="0"/>
              <a:t>da Sprint para orientar a equipe sobre o que entregar.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 Backlog do Produto é uma ordem priorizada de tarefas, que direciona o foco para o que é a coisa mais importante a fazer a seguir.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Os eventos da Sprint com limite de tempo criam um senso de urgência e nos ajudam a focar no propósito do evento.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Os eventos e artefatos Scrum ajudam a criar o foco na inspeção do progresso e de novas informações, para que a equipe possa se adaptar em intervalos freqüentes.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18</a:t>
            </a:fld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membros da equipe de desenvolvimento devem estar </a:t>
            </a:r>
            <a:r>
              <a:rPr lang="pt-BR" b="1" dirty="0" smtClean="0"/>
              <a:t>comprometidos com o sucesso </a:t>
            </a:r>
            <a:r>
              <a:rPr lang="pt-BR" dirty="0" smtClean="0"/>
              <a:t>e dispostos a criar metas realistas e cumpri-las. Percebendo as realizações individuais como secundárias, cada função Scrum se compromete com o sucesso da equipe, criando assim um ambiente de confiança, resolução de problemas produtiva e altos padrões de equipe. As chaves para isso são as seguintes:</a:t>
            </a:r>
          </a:p>
          <a:p>
            <a:endParaRPr lang="pt-BR" dirty="0" smtClean="0"/>
          </a:p>
          <a:p>
            <a:r>
              <a:rPr lang="pt-BR" dirty="0" smtClean="0"/>
              <a:t>O Product Owner demonstra comprometimento tomando as melhores decisões para otimizar o valor do produto, não simplesmente tentando agradar a todos os stakeholders.</a:t>
            </a:r>
          </a:p>
          <a:p>
            <a:r>
              <a:rPr lang="pt-BR" dirty="0" smtClean="0"/>
              <a:t>O Scrum Master demonstra comprometimento ao manter a estrutura do Scrum, o que significa que não estendemos o Sprint ou outras caixas de tempo sob pressão para chegar a Concluído .</a:t>
            </a:r>
          </a:p>
          <a:p>
            <a:r>
              <a:rPr lang="pt-BR" dirty="0" smtClean="0"/>
              <a:t>O Scrum Master também demonstra comprometimento removendo obstáculos que a equipe de desenvolvimento não pode resolver sozinha, em vez de tolerar o status quo na organização.</a:t>
            </a:r>
          </a:p>
          <a:p>
            <a:r>
              <a:rPr lang="pt-BR" dirty="0" smtClean="0"/>
              <a:t>A equipe de desenvolvimento demonstra compromisso criando um incremento que atenda à sua definição de Pronto e não algo que está quase pronto.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19</a:t>
            </a:fld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equipes auto-organizadas, não podemos prescindir do respeito mútuo, a fim de cultivar um ambiente engajado, produtivo e humano para todos. A estrutura do Scrum inclui elementos que ajudam a promover o respeito:</a:t>
            </a:r>
          </a:p>
          <a:p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Toda a equipe de desenvolvimento participa do planejamento da Sprint, da revisão da Sprint e da retrospectiva da Sprint. Isso promove o respeito por cada função, as responsabilidades e as diversas perspectivas.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equipe de desenvolvimento é </a:t>
            </a:r>
            <a:r>
              <a:rPr lang="pt-BR" b="1" dirty="0" smtClean="0"/>
              <a:t>multifuncional</a:t>
            </a:r>
            <a:r>
              <a:rPr lang="pt-BR" dirty="0" smtClean="0"/>
              <a:t>, o que significa que, como um todo, ela possui todas as habilidades necessárias para entregar um incremento de produto concluído. Isso promove o respeito pelas experiências, habilidades e idéias de todos, bem como o aprendizado e o crescimento.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</a:t>
            </a:r>
            <a:r>
              <a:rPr lang="pt-BR" b="1" dirty="0" smtClean="0"/>
              <a:t>equipe de desenvolvimento </a:t>
            </a:r>
            <a:r>
              <a:rPr lang="pt-BR" dirty="0" smtClean="0"/>
              <a:t>é proprietária do </a:t>
            </a:r>
            <a:r>
              <a:rPr lang="pt-BR" b="1" dirty="0" smtClean="0"/>
              <a:t>Sprint </a:t>
            </a:r>
            <a:r>
              <a:rPr lang="pt-BR" b="1" dirty="0" smtClean="0"/>
              <a:t>Backlog</a:t>
            </a:r>
            <a:r>
              <a:rPr lang="pt-BR" dirty="0" smtClean="0"/>
              <a:t>. Como são eles que fazem o trabalho, eles decidem o quanto podem fazer em uma Sprint e como fazer o trabalho. Isso demonstra respeito por seus </a:t>
            </a:r>
            <a:r>
              <a:rPr lang="pt-BR" b="1" dirty="0" smtClean="0"/>
              <a:t>e habilidades</a:t>
            </a:r>
            <a:r>
              <a:rPr lang="pt-BR" dirty="0" smtClean="0"/>
              <a:t>, bem como respeito por trabalhar em um ritmo sustentável.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Ao revisar apenas um produto concluído em uma </a:t>
            </a:r>
            <a:r>
              <a:rPr lang="pt-BR" b="1" dirty="0" smtClean="0"/>
              <a:t>Revisão da Sprint</a:t>
            </a:r>
            <a:r>
              <a:rPr lang="pt-BR" dirty="0" smtClean="0"/>
              <a:t>, trazemos transparência do verdadeiro progresso. Isso demonstra 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 </a:t>
            </a:r>
            <a:r>
              <a:rPr lang="pt-BR" b="1" dirty="0" smtClean="0"/>
              <a:t>dono do produto</a:t>
            </a:r>
            <a:r>
              <a:rPr lang="pt-BR" dirty="0" smtClean="0"/>
              <a:t> (Product Owner) busca informações, colabora e define </a:t>
            </a:r>
            <a:r>
              <a:rPr lang="pt-BR" b="1" dirty="0" smtClean="0"/>
              <a:t>expectativas realistas</a:t>
            </a:r>
            <a:r>
              <a:rPr lang="pt-BR" dirty="0" smtClean="0"/>
              <a:t> para as partes interessadas. Esta é mais uma demonstração de respeito aos </a:t>
            </a:r>
            <a:r>
              <a:rPr lang="pt-BR" b="1" dirty="0" smtClean="0"/>
              <a:t>stakeholders</a:t>
            </a:r>
            <a:r>
              <a:rPr lang="pt-BR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 foco do </a:t>
            </a:r>
            <a:r>
              <a:rPr lang="pt-BR" b="1" dirty="0" smtClean="0"/>
              <a:t>Scrum Master</a:t>
            </a:r>
            <a:r>
              <a:rPr lang="pt-BR" dirty="0" smtClean="0"/>
              <a:t> está na </a:t>
            </a:r>
            <a:r>
              <a:rPr lang="pt-BR" b="1" dirty="0" smtClean="0"/>
              <a:t>saúde da equipe de desenvolvimento</a:t>
            </a:r>
            <a:r>
              <a:rPr lang="pt-BR" dirty="0" smtClean="0"/>
              <a:t> e no uso eficaz do Scrum. Ter uma função que se concentra no </a:t>
            </a:r>
            <a:r>
              <a:rPr lang="pt-BR" b="1" dirty="0" smtClean="0"/>
              <a:t>ensino, facilitação e coaching</a:t>
            </a:r>
            <a:r>
              <a:rPr lang="pt-BR" dirty="0" smtClean="0"/>
              <a:t> demonstra respeito pelas pessoas e equipes e sua capacidade de crescimento.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 foco do </a:t>
            </a:r>
            <a:r>
              <a:rPr lang="pt-BR" b="1" dirty="0" smtClean="0"/>
              <a:t>Scrum</a:t>
            </a:r>
            <a:r>
              <a:rPr lang="pt-BR" dirty="0" smtClean="0"/>
              <a:t> em entregar valor mostra respeito à organização por não gastar em recursos de baixo valor ou em coisas que podem nunca ser usadas.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Ter um trabalho potencialmente aceitável</a:t>
            </a:r>
            <a:r>
              <a:rPr lang="pt-BR" baseline="0" dirty="0" smtClean="0"/>
              <a:t> </a:t>
            </a:r>
            <a:r>
              <a:rPr lang="pt-BR" dirty="0" smtClean="0"/>
              <a:t>ao final da Sprint mostra respeito à organização por não forçar investimentos para obter valor. Dá à organização flexibilidade para tomar decisões de investimento.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20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Construir aplicativos de software pode ser uma tarefa difícil. A metodologia Scrum vem como uma solução para executar esta tarefa tão complicada. Ajuda a equipe de desenvolvimento a se concentrar em todos os aspectos do produto, como qualidade, desempenho, usabilidade e assim por diante. Scrum é uma estrutura leve que ajuda pessoas, equipes e organizações a gerar valor por meio de soluções adaptativas para problemas complexos.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empirismo do Scrum requer transparência e abertura, tornando conhecido o arranjo de nosso trabalho, nosso progresso, nosso aprendizado e nossos problemas. A equipe deve estar aberta para colaborar entre disciplinas e habilidades, para colaborar com as partes interessadas e o ambiente mais amplo, para compartilhar feedback e aprender uns com os outros. A estrutura do Scrum inclui elementos que ajudam a promover a abertura:</a:t>
            </a:r>
          </a:p>
          <a:p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Limitar uma Sprint a 30 dias ou menos promove uma abertura para a mudança de direção com base em novas informações.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meta da Sprint é fixa e fornece orientação, mas o plano para atingir a meta está aberto a mudanças, baseada no que a equipe de desenvolvimento está aprendendo.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Um </a:t>
            </a:r>
            <a:r>
              <a:rPr lang="pt-BR" dirty="0" smtClean="0"/>
              <a:t>Product </a:t>
            </a:r>
            <a:r>
              <a:rPr lang="pt-BR" dirty="0" smtClean="0"/>
              <a:t>Backlog transparente demonstra abertura com nossos stakeholders sobre o que está planejado para o produto (e o que não está planejado) e o que provavelmente virá a seguir.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 foco da Retrospectiva da Sprint na melhoria contínua das interações, processos e ferramentas da equipe convida a uma abertura para feedback, reflexão e mudança na forma como trabalhamos.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Revisão da Sprint demonstra abertura para compartilhar o progresso com nossos stakeholders, bem como abertura para feedback e colaboração com eles.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21</a:t>
            </a:fld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unidade fundamental do Scrum é uma pequena equipe de pessoas, o Time Scrum. A equipe Scrum consiste em:</a:t>
            </a:r>
          </a:p>
          <a:p>
            <a:endParaRPr lang="pt-BR" dirty="0" smtClean="0"/>
          </a:p>
          <a:p>
            <a:r>
              <a:rPr lang="pt-BR" dirty="0" smtClean="0"/>
              <a:t>um Scrum Master,</a:t>
            </a:r>
          </a:p>
          <a:p>
            <a:r>
              <a:rPr lang="pt-BR" dirty="0" smtClean="0"/>
              <a:t>um proprietário do produto,</a:t>
            </a:r>
          </a:p>
          <a:p>
            <a:r>
              <a:rPr lang="pt-BR" dirty="0" smtClean="0"/>
              <a:t>e desenvolvedores.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22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Scrum é um framework ágil muito popular para gerenciar projetos de desenvolvimento. Scrum é simples. Experimente como está e determine se sua filosofia, teoria e estrutura ajudam a atingir objetivos e criar valor. O framework Scrum é </a:t>
            </a:r>
            <a:r>
              <a:rPr lang="pt-BR" b="1" dirty="0" smtClean="0"/>
              <a:t>propositalmente incompleto</a:t>
            </a:r>
            <a:r>
              <a:rPr lang="pt-BR" dirty="0" smtClean="0"/>
              <a:t>, apenas definindo as partes necessárias para implementar a teoria Scrum. O Scrum é baseado na inteligência coletiva das pessoas que o usam. Em vez de fornecer às pessoas instruções detalhadas, as regras do Scrum orientam seus relacionamentos e interações.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uma estrutura adaptativa, iterativa, rápida, flexível e eficaz projetada para entregar valor priorizado e rápido para o cliente. Vários outros processos, técnicas e métodos podem ser empregados na estrutura. Scrum, ou envolve práticas existentes ou as torna desnecessárias. O Scrum torna visível a eficácia </a:t>
            </a:r>
            <a:r>
              <a:rPr lang="pt-BR" b="1" dirty="0" smtClean="0"/>
              <a:t>relativa</a:t>
            </a:r>
            <a:r>
              <a:rPr lang="pt-BR" dirty="0" smtClean="0"/>
              <a:t> do gerenciamento, ambiente e técnicas de trabalho atuais, </a:t>
            </a:r>
            <a:r>
              <a:rPr lang="pt-BR" b="1" dirty="0" smtClean="0"/>
              <a:t>para que melhorias possam ser feitas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O cliente fica no centro o tempo todo para reduzir a cintura. Scrum garante transparência na comunicação e cria um ambiente de responsabilidade coletiva e progresso contínuo.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5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é baseado no empirismo e pensamento enxuto. O empirismo afirma que o conhecimento vem da experiência e da tomada de decisões com base no que é observado. O pensamento enxuto reduz o desperdício e se concentra no essencial.</a:t>
            </a:r>
          </a:p>
          <a:p>
            <a:pPr fontAlgn="base"/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emprega uma abordagem iterativa e incremental para otimizar a previsibilidade e controlar o risco. Scrum envolve grupos de pessoas que, coletivamente, possuem todas as habilidades e conhecimentos para fazer o trabalho e compartilhar ou adquirir essas habilidades conforme necessário.</a:t>
            </a:r>
          </a:p>
          <a:p>
            <a:pPr fontAlgn="base"/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 combina quatro eventos formais de inspeção e adaptação dentro da Sprint. Esses eventos funcionam porque implementam os pilares empíricos do Scrum de transparência, inspeção e adaptação.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6</a:t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Scrum é construído usando o manifesto ágil e seus princípios; portanto, é importante conhecê-los detalhadamente e implementá-los em todo o trabalho que você e sua equipe realiza.</a:t>
            </a:r>
          </a:p>
          <a:p>
            <a:endParaRPr lang="pt-BR" dirty="0" smtClean="0"/>
          </a:p>
          <a:p>
            <a:r>
              <a:rPr lang="pt-BR" dirty="0" smtClean="0"/>
              <a:t>Em 17 de fevereiro de 2001, desenvolvedores de software se reuniram no resort Snowbird em Utah para discutir métodos de desenvolvimento ágil. Eles publicaram o Manifesto para Agile Software Development para definir a abordagem agora conhecida como desenvolvimento ágil de software. Alguns dos autores do manifesto formaram a Agile Alliance, uma organização sem fins lucrativos que promove o desenvolvimento de software de acordo com os princípios do manifesto.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7</a:t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Estamos descobrindo melhores maneiras de desenvolver software, fazendo efetivamente e ajudando outros a fazê-lo. Por meio desse trabalho, chegamos a valorizar:</a:t>
            </a:r>
          </a:p>
          <a:p>
            <a:endParaRPr lang="pt-BR" dirty="0" smtClean="0"/>
          </a:p>
          <a:p>
            <a:r>
              <a:rPr lang="pt-BR" dirty="0" smtClean="0"/>
              <a:t>Indivíduos e interações sobre processos e ferramentas</a:t>
            </a:r>
          </a:p>
          <a:p>
            <a:r>
              <a:rPr lang="pt-BR" dirty="0" smtClean="0"/>
              <a:t>Software que funciona sobre uma documentação completa</a:t>
            </a:r>
          </a:p>
          <a:p>
            <a:r>
              <a:rPr lang="pt-BR" dirty="0" smtClean="0"/>
              <a:t>Colaboração com cliente sobre negociação do contrato</a:t>
            </a:r>
          </a:p>
          <a:p>
            <a:pPr algn="l"/>
            <a:r>
              <a:rPr lang="pt-BR" dirty="0" smtClean="0"/>
              <a:t>Respostas à mudança sobre seguir com o planejamento</a:t>
            </a:r>
          </a:p>
          <a:p>
            <a:endParaRPr lang="pt-BR" dirty="0" smtClean="0"/>
          </a:p>
          <a:p>
            <a:r>
              <a:rPr lang="pt-BR" dirty="0" smtClean="0"/>
              <a:t>Ou seja, embora haja valor nos itens à direita, valorizamos mais os itens à esquerda.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8</a:t>
            </a:fld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significados dos itens do manifesto dentro do contexto de desenvolvimento ágil de software são descritos:</a:t>
            </a:r>
          </a:p>
          <a:p>
            <a:r>
              <a:rPr lang="pt-BR" dirty="0" smtClean="0"/>
              <a:t>Indivíduos e interações - no desenvolvimento ágil, auto-organização e motivação são importantes, assim como interações como colaboração e programação em pares.</a:t>
            </a:r>
          </a:p>
          <a:p>
            <a:r>
              <a:rPr lang="pt-BR" dirty="0" smtClean="0"/>
              <a:t>Software utilizável - o software que funciona será mais útil e bem-vindo do que apenas apresentar documentos aos clientes em reuniões.</a:t>
            </a:r>
          </a:p>
          <a:p>
            <a:r>
              <a:rPr lang="pt-BR" dirty="0" smtClean="0"/>
              <a:t>Colaboração do cliente - os requisitos não podem ser totalmente coletados no início do ciclo de desenvolvimento de software, portanto, o envolvimento contínuo do cliente ou das partes interessadas é muito importante.</a:t>
            </a:r>
          </a:p>
          <a:p>
            <a:r>
              <a:rPr lang="pt-BR" dirty="0" smtClean="0"/>
              <a:t>Respondendo às mudanças - o desenvolvimento ágil se concentra em respostas rápidas às mudanças e ao desenvolvimento contínuo.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9</a:t>
            </a:fld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Os seguintes princípios são baseados no Manifesto Ágil:</a:t>
            </a:r>
          </a:p>
          <a:p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Nossa maior prioridade é satisfazer o cliente por meio da entrega antecipada e contínua de software valioso.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Mudanças de requisitos são bem-vindas, mesmo no final do desenvolvimento. Os processos ágeis aproveitam a mudança como vantagem competitiva do cliente.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Freqüência da entrega de funções ou etapas do software deve</a:t>
            </a:r>
            <a:r>
              <a:rPr lang="pt-BR" baseline="0" dirty="0" smtClean="0"/>
              <a:t> ser </a:t>
            </a:r>
            <a:r>
              <a:rPr lang="pt-BR" dirty="0" smtClean="0"/>
              <a:t>em semanas ou meses, tentando ser mais curta possível.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área de negócio e desenvolvedores precisam trabalhar juntos, diariamente, ao longo do projeto.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Construa projetos com indivíduos motivados. Dê a eles o ambiente e o suporte de que precisam, e confie neles para fazer o trabalho.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forma mais eficiente e eficaz de transmitir informações para a equipe de desenvolvimento é conversando pessoalmente.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O software funcional é a principal medida de progresso.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Processos ágeis promovem o desenvolvimento sustentável. Os patrocinadores, desenvolvedores e usuários devem ser capazes de manter um ritmo constante.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atenção contínua à excelência técnica e ao bom design aumentam a agilidade.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Simplicidade - a arte de maximizar a quantidade de trabalho que não precisa</a:t>
            </a:r>
            <a:r>
              <a:rPr lang="pt-BR" baseline="0" dirty="0" smtClean="0"/>
              <a:t> ser </a:t>
            </a:r>
            <a:r>
              <a:rPr lang="pt-BR" dirty="0" smtClean="0"/>
              <a:t>realizado.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As melhores arquiteturas, requisitos e designs surgem de equipes auto-organizadas.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Em intervalos regulares, a equipe reflete sobre como se tornar mais eficaz e, em seguida, sintoniza e ajusta seu comportamento.</a:t>
            </a:r>
          </a:p>
          <a:p>
            <a:endParaRPr lang="pt-BR" dirty="0" smtClean="0"/>
          </a:p>
          <a:p>
            <a:r>
              <a:rPr lang="pt-BR" dirty="0" smtClean="0"/>
              <a:t>Em 2005, um grupo liderado por Alistair Cockburn e Jim Highsmith escreveu um adendo dos princípios de gerenciamento de projetos, a Declaração de Interdependência, para orientar o gerenciamento de projetos de software de acordo com métodos de desenvolvimento ágil.</a:t>
            </a:r>
          </a:p>
          <a:p>
            <a:endParaRPr lang="pt-BR" dirty="0" smtClean="0"/>
          </a:p>
          <a:p>
            <a:r>
              <a:rPr lang="pt-BR" dirty="0" smtClean="0"/>
              <a:t>Em 2009, um movimento liderado por Robert C Martin escreveu uma extensão dos princípios de desenvolvimento de software, o Software Craftsmanship Manifesto, para guiar o desenvolvimento ágil de software de acordo com a conduta profissional e o domínio.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2C766-82EF-4A6B-9C93-68F43AA96988}" type="slidenum">
              <a:rPr lang="pt-BR" smtClean="0"/>
              <a:t>10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668A03-9A8C-42B7-B5A5-7046E425A4D9}" type="datetimeFigureOut">
              <a:rPr lang="pt-BR" smtClean="0"/>
              <a:t>21/09/2021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6E39C4-0053-418A-9402-697E15BA8B82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as/academy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Certificado Scrum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Apresentação feita </a:t>
            </a:r>
            <a:r>
              <a:rPr lang="pt-BR" dirty="0" smtClean="0"/>
              <a:t>somente </a:t>
            </a:r>
            <a:r>
              <a:rPr lang="pt-BR" dirty="0" smtClean="0"/>
              <a:t>com o propósito para estudo pessoal. </a:t>
            </a:r>
            <a:r>
              <a:rPr lang="pt-BR" dirty="0" smtClean="0"/>
              <a:t>Tradução </a:t>
            </a:r>
            <a:r>
              <a:rPr lang="pt-BR" dirty="0" smtClean="0"/>
              <a:t>própria.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2.1.2 Os doze princípios </a:t>
            </a:r>
            <a:r>
              <a:rPr lang="pt-BR" dirty="0" smtClean="0"/>
              <a:t>ágeis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dirty="0" smtClean="0"/>
              <a:t>Satisfazer </a:t>
            </a:r>
            <a:r>
              <a:rPr lang="pt-BR" dirty="0" smtClean="0"/>
              <a:t>o cliente por meio da entrega antecipada e contínua de software </a:t>
            </a:r>
            <a:r>
              <a:rPr lang="pt-BR" dirty="0" smtClean="0"/>
              <a:t>com valor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Mudanças de requisitos são bem-vindas, mesmo no final do </a:t>
            </a:r>
            <a:r>
              <a:rPr lang="pt-BR" dirty="0" smtClean="0"/>
              <a:t>desenvolvimento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Freqüência da entrega de funções do software </a:t>
            </a:r>
            <a:r>
              <a:rPr lang="pt-BR" dirty="0" smtClean="0"/>
              <a:t>deve ser entre </a:t>
            </a:r>
            <a:r>
              <a:rPr lang="pt-BR" dirty="0" smtClean="0"/>
              <a:t>semanas ou </a:t>
            </a:r>
            <a:r>
              <a:rPr lang="pt-BR" dirty="0" smtClean="0"/>
              <a:t>meses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A área de negócio e desenvolvedores precisam trabalhar </a:t>
            </a:r>
            <a:r>
              <a:rPr lang="pt-BR" dirty="0" smtClean="0"/>
              <a:t>juntos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Construa projetos com indivíduos </a:t>
            </a:r>
            <a:r>
              <a:rPr lang="pt-BR" dirty="0" smtClean="0"/>
              <a:t>motivados, que precisam de ambiente </a:t>
            </a:r>
            <a:r>
              <a:rPr lang="pt-BR" dirty="0" smtClean="0"/>
              <a:t>e </a:t>
            </a:r>
            <a:r>
              <a:rPr lang="pt-BR" dirty="0" smtClean="0"/>
              <a:t>suporte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Conversa cara a cara é mais </a:t>
            </a:r>
            <a:r>
              <a:rPr lang="pt-BR" dirty="0" smtClean="0"/>
              <a:t>eficiente e eficaz </a:t>
            </a:r>
            <a:r>
              <a:rPr lang="pt-BR" dirty="0" smtClean="0"/>
              <a:t>para </a:t>
            </a:r>
            <a:r>
              <a:rPr lang="pt-BR" dirty="0" smtClean="0"/>
              <a:t>transmitir </a:t>
            </a:r>
            <a:r>
              <a:rPr lang="pt-BR" dirty="0" smtClean="0"/>
              <a:t>informações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Software </a:t>
            </a:r>
            <a:r>
              <a:rPr lang="pt-BR" dirty="0" smtClean="0"/>
              <a:t>funcional é a principal medida de </a:t>
            </a:r>
            <a:r>
              <a:rPr lang="pt-BR" dirty="0" smtClean="0"/>
              <a:t>progresso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Processos ágeis promovem o desenvolvimento </a:t>
            </a:r>
            <a:r>
              <a:rPr lang="pt-BR" dirty="0" smtClean="0"/>
              <a:t>sustentável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Excelência </a:t>
            </a:r>
            <a:r>
              <a:rPr lang="pt-BR" dirty="0" smtClean="0"/>
              <a:t>técnica e </a:t>
            </a:r>
            <a:r>
              <a:rPr lang="pt-BR" dirty="0" smtClean="0"/>
              <a:t>bom </a:t>
            </a:r>
            <a:r>
              <a:rPr lang="pt-BR" dirty="0" smtClean="0"/>
              <a:t>design </a:t>
            </a:r>
            <a:r>
              <a:rPr lang="pt-BR" dirty="0" smtClean="0"/>
              <a:t>aumentam </a:t>
            </a:r>
            <a:r>
              <a:rPr lang="pt-BR" dirty="0" smtClean="0"/>
              <a:t>a </a:t>
            </a:r>
            <a:r>
              <a:rPr lang="pt-BR" dirty="0" smtClean="0"/>
              <a:t>agilidade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Simplicidade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Equipes auto-organizadas</a:t>
            </a:r>
            <a:endParaRPr lang="pt-BR" dirty="0" smtClean="0"/>
          </a:p>
          <a:p>
            <a:pPr marL="228600" indent="-228600">
              <a:buFont typeface="+mj-lt"/>
              <a:buAutoNum type="arabicPeriod"/>
            </a:pPr>
            <a:r>
              <a:rPr lang="pt-BR" dirty="0" smtClean="0"/>
              <a:t>Equipe </a:t>
            </a:r>
            <a:r>
              <a:rPr lang="pt-BR" dirty="0" smtClean="0"/>
              <a:t>reflete sobre como se tornar mais eficaz e, em seguida, sintoniza e ajusta seu </a:t>
            </a:r>
            <a:r>
              <a:rPr lang="pt-BR" dirty="0" smtClean="0"/>
              <a:t>comportamento</a:t>
            </a:r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Scrum Pillars"/>
          <p:cNvPicPr>
            <a:picLocks noChangeAspect="1" noChangeArrowheads="1"/>
          </p:cNvPicPr>
          <p:nvPr/>
        </p:nvPicPr>
        <p:blipFill>
          <a:blip r:embed="rId3"/>
          <a:srcRect l="19259" r="18963" b="24332"/>
          <a:stretch>
            <a:fillRect/>
          </a:stretch>
        </p:blipFill>
        <p:spPr bwMode="auto">
          <a:xfrm>
            <a:off x="4357686" y="4000504"/>
            <a:ext cx="4374307" cy="285749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dirty="0" smtClean="0"/>
              <a:t>2.2 Os Três Pilares do </a:t>
            </a:r>
            <a:r>
              <a:rPr lang="pt-BR" dirty="0" smtClean="0"/>
              <a:t>Scrum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42844" y="1457325"/>
          <a:ext cx="5429288" cy="4400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tângulo de cantos arredondados 9"/>
          <p:cNvSpPr/>
          <p:nvPr/>
        </p:nvSpPr>
        <p:spPr>
          <a:xfrm>
            <a:off x="1285852" y="5500702"/>
            <a:ext cx="2571768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Abordagem Empírica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2.2.1 </a:t>
            </a:r>
            <a:r>
              <a:rPr lang="pt-BR" dirty="0" smtClean="0"/>
              <a:t>Transparência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57200" y="4071942"/>
            <a:ext cx="7467600" cy="2402010"/>
          </a:xfrm>
        </p:spPr>
        <p:txBody>
          <a:bodyPr>
            <a:normAutofit/>
          </a:bodyPr>
          <a:lstStyle/>
          <a:p>
            <a:r>
              <a:rPr lang="pt-BR" dirty="0" smtClean="0"/>
              <a:t>Baixa </a:t>
            </a:r>
            <a:r>
              <a:rPr lang="pt-BR" dirty="0" smtClean="0"/>
              <a:t>transparência </a:t>
            </a:r>
            <a:r>
              <a:rPr lang="pt-BR" dirty="0" smtClean="0"/>
              <a:t>levam a </a:t>
            </a:r>
            <a:r>
              <a:rPr lang="pt-BR" dirty="0" smtClean="0"/>
              <a:t>decisões que diminuem o valor e aumentam o </a:t>
            </a:r>
            <a:r>
              <a:rPr lang="pt-BR" dirty="0" smtClean="0"/>
              <a:t>risco</a:t>
            </a:r>
            <a:endParaRPr lang="pt-BR" dirty="0" smtClean="0"/>
          </a:p>
          <a:p>
            <a:r>
              <a:rPr lang="pt-BR" dirty="0" smtClean="0"/>
              <a:t>Transparência </a:t>
            </a:r>
            <a:r>
              <a:rPr lang="pt-BR" dirty="0" smtClean="0"/>
              <a:t>permite a </a:t>
            </a:r>
            <a:r>
              <a:rPr lang="pt-BR" dirty="0" smtClean="0"/>
              <a:t>inspeção</a:t>
            </a:r>
          </a:p>
          <a:p>
            <a:r>
              <a:rPr lang="pt-BR" dirty="0" smtClean="0"/>
              <a:t>A </a:t>
            </a:r>
            <a:r>
              <a:rPr lang="pt-BR" dirty="0" smtClean="0"/>
              <a:t>inspeção sem transparência é enganosa e </a:t>
            </a:r>
            <a:r>
              <a:rPr lang="pt-BR" dirty="0" smtClean="0"/>
              <a:t>pode levar ao retrabalho</a:t>
            </a:r>
            <a:endParaRPr lang="pt-BR" dirty="0" smtClean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/>
        </p:nvGraphicFramePr>
        <p:xfrm>
          <a:off x="457200" y="1600200"/>
          <a:ext cx="7467600" cy="1471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2.2.1 Transparência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5614998" cy="332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1643042" y="5357826"/>
            <a:ext cx="6429420" cy="12858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“Através das ferramentas que os responsáveis ​​podem reconhecer</a:t>
            </a:r>
            <a:r>
              <a:rPr lang="pt-BR" sz="2400" baseline="0" dirty="0" smtClean="0"/>
              <a:t> </a:t>
            </a:r>
            <a:r>
              <a:rPr lang="pt-BR" sz="2400" dirty="0" smtClean="0"/>
              <a:t>e valorizar os esforços da equipe”</a:t>
            </a:r>
            <a:endParaRPr lang="pt-B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2.2.2 </a:t>
            </a:r>
            <a:r>
              <a:rPr lang="pt-BR" dirty="0" smtClean="0"/>
              <a:t>Inspeção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000108"/>
          <a:ext cx="7467600" cy="547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2.2.3 </a:t>
            </a:r>
            <a:r>
              <a:rPr lang="pt-BR" dirty="0" smtClean="0"/>
              <a:t>Adaptação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0" y="1600200"/>
          <a:ext cx="5643570" cy="468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14942" y="5143512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“A adaptação se torna mais difícil quando as pessoas envolvidas não são capacitadas ou auto-gerenciadas”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3.0 Cinco Valores </a:t>
            </a:r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51202" name="Picture 2" descr="Scrum Value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45652"/>
            <a:ext cx="7467600" cy="3982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 </a:t>
            </a:r>
            <a:r>
              <a:rPr lang="pt-BR" dirty="0" smtClean="0"/>
              <a:t>Coragem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442" name="AutoShape 2" descr="Falta de peça de quebra-cabeça — Imagem de Stock | Quebra cabeça, Peça de  quebra-cabeça, Puzz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1444" name="AutoShape 4" descr="Falta de peça de quebra-cabeça — Imagem de Stock | Quebra cabeça, Peça de  quebra-cabeça, Puzz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1446" name="AutoShape 6" descr="Falta de peça de quebra-cabeça — Imagem de Stock | Quebra cabeça, Peça de  quebra-cabeça, Puzz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1448" name="AutoShape 8" descr="Falta de peça de quebra-cabeça — Imagem de Stock | Quebra cabeça, Peça de  quebra-cabeça, Puzz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1450" name="AutoShape 10" descr="Falta de peça de quebra-cabeça — Imagem de Stock | Quebra cabeça, Peça de  quebra-cabeça, Puzz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3.2 </a:t>
            </a:r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Concentrar </a:t>
            </a:r>
            <a:r>
              <a:rPr lang="pt-BR" dirty="0" smtClean="0"/>
              <a:t>em ter </a:t>
            </a:r>
            <a:r>
              <a:rPr lang="pt-BR" dirty="0" smtClean="0"/>
              <a:t>um </a:t>
            </a:r>
            <a:r>
              <a:rPr lang="pt-BR" b="1" dirty="0" smtClean="0"/>
              <a:t>incremento concluído</a:t>
            </a:r>
            <a:r>
              <a:rPr lang="pt-BR" dirty="0" smtClean="0"/>
              <a:t> ao final </a:t>
            </a:r>
            <a:r>
              <a:rPr lang="pt-BR" dirty="0" smtClean="0"/>
              <a:t>de cada </a:t>
            </a:r>
            <a:r>
              <a:rPr lang="pt-BR" dirty="0" smtClean="0"/>
              <a:t>Sprint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Cada função do </a:t>
            </a:r>
            <a:r>
              <a:rPr lang="pt-BR" dirty="0" smtClean="0"/>
              <a:t>Scrum </a:t>
            </a:r>
            <a:r>
              <a:rPr lang="pt-BR" dirty="0" smtClean="0"/>
              <a:t>tem uma responsabilidade </a:t>
            </a:r>
            <a:r>
              <a:rPr lang="pt-BR" dirty="0" smtClean="0"/>
              <a:t>distinta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objetivo da Sprint orienta </a:t>
            </a:r>
            <a:r>
              <a:rPr lang="pt-BR" dirty="0" smtClean="0"/>
              <a:t>a equipe sobre o que </a:t>
            </a:r>
            <a:r>
              <a:rPr lang="pt-BR" dirty="0" smtClean="0"/>
              <a:t>entregar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</a:t>
            </a:r>
            <a:r>
              <a:rPr lang="pt-BR" dirty="0" smtClean="0"/>
              <a:t>Backlog </a:t>
            </a:r>
            <a:r>
              <a:rPr lang="pt-BR" dirty="0" smtClean="0"/>
              <a:t>do </a:t>
            </a:r>
            <a:r>
              <a:rPr lang="pt-BR" dirty="0" smtClean="0"/>
              <a:t>Produto </a:t>
            </a:r>
            <a:r>
              <a:rPr lang="pt-BR" dirty="0" smtClean="0"/>
              <a:t>é uma </a:t>
            </a:r>
            <a:r>
              <a:rPr lang="pt-BR" dirty="0" smtClean="0"/>
              <a:t>lista priorizada </a:t>
            </a:r>
            <a:r>
              <a:rPr lang="pt-BR" dirty="0" smtClean="0"/>
              <a:t>de </a:t>
            </a:r>
            <a:r>
              <a:rPr lang="pt-BR" dirty="0" smtClean="0"/>
              <a:t>tarefas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Os eventos </a:t>
            </a:r>
            <a:r>
              <a:rPr lang="pt-BR" dirty="0" smtClean="0"/>
              <a:t>da Sprint </a:t>
            </a:r>
            <a:r>
              <a:rPr lang="pt-BR" dirty="0" smtClean="0"/>
              <a:t>com limite de tempo criam um senso de </a:t>
            </a:r>
            <a:r>
              <a:rPr lang="pt-BR" dirty="0" smtClean="0"/>
              <a:t>urgência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Os eventos e artefatos </a:t>
            </a:r>
            <a:r>
              <a:rPr lang="pt-BR" dirty="0" smtClean="0"/>
              <a:t>focam </a:t>
            </a:r>
            <a:r>
              <a:rPr lang="pt-BR" dirty="0" smtClean="0"/>
              <a:t>na inspeção do progresso e de novas </a:t>
            </a:r>
            <a:r>
              <a:rPr lang="pt-BR" dirty="0" smtClean="0"/>
              <a:t>informações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3.3 </a:t>
            </a:r>
            <a:r>
              <a:rPr lang="pt-BR" dirty="0" smtClean="0"/>
              <a:t>Comprometimento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214282" y="1600200"/>
          <a:ext cx="8429684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357290" y="592933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“Realizações individuais possuem importância secundária em relação ao sucesso da equipe”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SCRUM.AS</a:t>
            </a:r>
          </a:p>
          <a:p>
            <a:r>
              <a:rPr lang="pt-BR" dirty="0" smtClean="0"/>
              <a:t>International Scrum Master Foundation (Scrum Guideline 2020</a:t>
            </a:r>
          </a:p>
          <a:p>
            <a:r>
              <a:rPr lang="pt-BR" dirty="0" smtClean="0">
                <a:hlinkClick r:id="rId3"/>
              </a:rPr>
              <a:t>https://www.scrum.as/academy.php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3.4. </a:t>
            </a:r>
            <a:r>
              <a:rPr lang="pt-BR" dirty="0" smtClean="0"/>
              <a:t>Respeito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28596" y="21429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“Equipes auto-organizadas não podem prescindir do respeito mútuo, a fim de cultivar um ambiente engajado, produtivo e humano para todos”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3.5 </a:t>
            </a:r>
            <a:r>
              <a:rPr lang="pt-BR" dirty="0" smtClean="0"/>
              <a:t>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42844" y="1785926"/>
          <a:ext cx="8501122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4.0 </a:t>
            </a:r>
            <a:r>
              <a:rPr lang="pt-BR" dirty="0" smtClean="0"/>
              <a:t>Time </a:t>
            </a:r>
            <a:r>
              <a:rPr lang="pt-BR" dirty="0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1.0 O que é Scrum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57158" y="1428736"/>
          <a:ext cx="8229600" cy="300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290" name="Picture 2" descr="Scrum Mast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4495784"/>
            <a:ext cx="4429156" cy="2362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1.0 O que é Scrum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1.0 O que é 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471742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Estrutura adaptativa, iterativa, rápida, flexível e eficaz</a:t>
            </a:r>
          </a:p>
          <a:p>
            <a:r>
              <a:rPr lang="pt-BR" dirty="0" smtClean="0"/>
              <a:t>Entregar valor priorizado e rápido</a:t>
            </a:r>
          </a:p>
          <a:p>
            <a:r>
              <a:rPr lang="pt-BR" dirty="0" smtClean="0"/>
              <a:t>Associa outros processos, técnicas e métodos</a:t>
            </a:r>
          </a:p>
          <a:p>
            <a:r>
              <a:rPr lang="pt-BR" dirty="0" smtClean="0"/>
              <a:t>Envolve práticas existentes</a:t>
            </a:r>
          </a:p>
          <a:p>
            <a:r>
              <a:rPr lang="pt-BR" dirty="0" smtClean="0"/>
              <a:t>Enfatiza a eficácia do gerenciamento, ambiente e técnicas de trabalho</a:t>
            </a:r>
          </a:p>
        </p:txBody>
      </p:sp>
      <p:pic>
        <p:nvPicPr>
          <p:cNvPr id="20482" name="Picture 2" descr="Scrum Terms - Short"/>
          <p:cNvPicPr>
            <a:picLocks noChangeAspect="1" noChangeArrowheads="1"/>
          </p:cNvPicPr>
          <p:nvPr/>
        </p:nvPicPr>
        <p:blipFill>
          <a:blip r:embed="rId3"/>
          <a:srcRect l="11369" t="12536" r="13994" b="10932"/>
          <a:stretch>
            <a:fillRect/>
          </a:stretch>
        </p:blipFill>
        <p:spPr bwMode="auto">
          <a:xfrm>
            <a:off x="457201" y="3982636"/>
            <a:ext cx="5257808" cy="2875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2.0 A Teoria Scrum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 Manifesto Ágil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17/02/2001, manifesto do </a:t>
            </a:r>
            <a:r>
              <a:rPr lang="pt-BR" dirty="0" smtClean="0"/>
              <a:t>desenvolvimento ágil de software</a:t>
            </a:r>
            <a:endParaRPr lang="pt-BR" dirty="0" smtClean="0"/>
          </a:p>
          <a:p>
            <a:r>
              <a:rPr lang="pt-BR" dirty="0" smtClean="0"/>
              <a:t>Agile Alliance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ta para baixo 5"/>
          <p:cNvSpPr/>
          <p:nvPr/>
        </p:nvSpPr>
        <p:spPr>
          <a:xfrm>
            <a:off x="4104000" y="1242000"/>
            <a:ext cx="5040000" cy="56160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Processos e ferramentas</a:t>
            </a:r>
          </a:p>
          <a:p>
            <a:pPr algn="ctr">
              <a:buFont typeface="Arial" pitchFamily="34" charset="0"/>
              <a:buChar char="•"/>
            </a:pPr>
            <a:endParaRPr lang="pt-BR" sz="2400" dirty="0" smtClean="0"/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Documentação completa</a:t>
            </a:r>
          </a:p>
          <a:p>
            <a:pPr algn="ctr">
              <a:buFont typeface="Arial" pitchFamily="34" charset="0"/>
              <a:buChar char="•"/>
            </a:pPr>
            <a:endParaRPr lang="pt-BR" sz="2400" dirty="0" smtClean="0"/>
          </a:p>
          <a:p>
            <a:pPr algn="ctr">
              <a:buFont typeface="Arial" pitchFamily="34" charset="0"/>
              <a:buChar char="•"/>
            </a:pPr>
            <a:r>
              <a:rPr lang="pt-BR" sz="2400" dirty="0"/>
              <a:t>N</a:t>
            </a:r>
            <a:r>
              <a:rPr lang="pt-BR" sz="2400" dirty="0" smtClean="0"/>
              <a:t>egociação do contrato</a:t>
            </a:r>
          </a:p>
          <a:p>
            <a:pPr algn="ctr">
              <a:buFont typeface="Arial" pitchFamily="34" charset="0"/>
              <a:buChar char="•"/>
            </a:pPr>
            <a:endParaRPr lang="pt-BR" sz="2400" dirty="0" smtClean="0"/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Seguir planejamento</a:t>
            </a:r>
            <a:endParaRPr lang="pt-BR" sz="2400" dirty="0" smtClean="0"/>
          </a:p>
        </p:txBody>
      </p:sp>
      <p:sp>
        <p:nvSpPr>
          <p:cNvPr id="8" name="Seta para cima 7"/>
          <p:cNvSpPr/>
          <p:nvPr/>
        </p:nvSpPr>
        <p:spPr>
          <a:xfrm>
            <a:off x="0" y="0"/>
            <a:ext cx="5040000" cy="561600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Indivíduos e interações</a:t>
            </a:r>
          </a:p>
          <a:p>
            <a:pPr algn="ctr">
              <a:buFont typeface="Arial" pitchFamily="34" charset="0"/>
              <a:buChar char="•"/>
            </a:pPr>
            <a:endParaRPr lang="pt-BR" sz="2400" dirty="0" smtClean="0"/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Software que funciona</a:t>
            </a:r>
          </a:p>
          <a:p>
            <a:pPr algn="ctr">
              <a:buFont typeface="Arial" pitchFamily="34" charset="0"/>
              <a:buChar char="•"/>
            </a:pPr>
            <a:endParaRPr lang="pt-BR" sz="2400" dirty="0" smtClean="0"/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Colaboração com cliente</a:t>
            </a:r>
          </a:p>
          <a:p>
            <a:pPr algn="ctr">
              <a:buFont typeface="Arial" pitchFamily="34" charset="0"/>
              <a:buChar char="•"/>
            </a:pPr>
            <a:endParaRPr lang="pt-BR" sz="2400" dirty="0" smtClean="0"/>
          </a:p>
          <a:p>
            <a:pPr algn="ctr">
              <a:buFont typeface="Arial" pitchFamily="34" charset="0"/>
              <a:buChar char="•"/>
            </a:pPr>
            <a:r>
              <a:rPr lang="pt-BR" sz="2400" dirty="0" smtClean="0"/>
              <a:t>Respostas à mudança</a:t>
            </a:r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00702"/>
            <a:ext cx="7467600" cy="1143000"/>
          </a:xfrm>
        </p:spPr>
        <p:txBody>
          <a:bodyPr/>
          <a:lstStyle/>
          <a:p>
            <a:r>
              <a:rPr lang="pt-BR" dirty="0" smtClean="0"/>
              <a:t>2.1.1 O Manifesto Ágil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2.1.1 O Manifesto Ágil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1384</TotalTime>
  <Words>3644</Words>
  <Application>Microsoft Office PowerPoint</Application>
  <PresentationFormat>Apresentação na tela (4:3)</PresentationFormat>
  <Paragraphs>277</Paragraphs>
  <Slides>22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Balcão Envidraçado</vt:lpstr>
      <vt:lpstr>Certificado Scrum</vt:lpstr>
      <vt:lpstr>Fontes</vt:lpstr>
      <vt:lpstr>1.0 O que é Scrum</vt:lpstr>
      <vt:lpstr>1.0 O que é Scrum</vt:lpstr>
      <vt:lpstr>1.0 O que é Scrum</vt:lpstr>
      <vt:lpstr>2.0 A Teoria Scrum</vt:lpstr>
      <vt:lpstr>2.1 Manifesto Ágil</vt:lpstr>
      <vt:lpstr>2.1.1 O Manifesto Ágil</vt:lpstr>
      <vt:lpstr>2.1.1 O Manifesto Ágil</vt:lpstr>
      <vt:lpstr>2.1.2 Os doze princípios ágeis </vt:lpstr>
      <vt:lpstr>2.2 Os Três Pilares do Scrum</vt:lpstr>
      <vt:lpstr>2.2.1 Transparência</vt:lpstr>
      <vt:lpstr>2.2.1 Transparência</vt:lpstr>
      <vt:lpstr>2.2.2 Inspeção</vt:lpstr>
      <vt:lpstr>2.2.3 Adaptação</vt:lpstr>
      <vt:lpstr>3.0 Cinco Valores Scrum</vt:lpstr>
      <vt:lpstr>3.1 Coragem</vt:lpstr>
      <vt:lpstr>3.2 Foco</vt:lpstr>
      <vt:lpstr>3.3 Comprometimento</vt:lpstr>
      <vt:lpstr>3.4. Respeito</vt:lpstr>
      <vt:lpstr>3.5 Abertura</vt:lpstr>
      <vt:lpstr>4.0 Time Scrum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Scrum</dc:title>
  <dc:creator>Windows User</dc:creator>
  <cp:lastModifiedBy>Windows User</cp:lastModifiedBy>
  <cp:revision>65</cp:revision>
  <dcterms:created xsi:type="dcterms:W3CDTF">2021-09-21T22:17:28Z</dcterms:created>
  <dcterms:modified xsi:type="dcterms:W3CDTF">2021-09-22T21:21:59Z</dcterms:modified>
</cp:coreProperties>
</file>