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c3967c1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c3967c1b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c3967c1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c3967c1b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37882" y="-1628587"/>
            <a:ext cx="12729880" cy="8486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0816" y="5248810"/>
            <a:ext cx="2214622" cy="124343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403475" y="3204900"/>
            <a:ext cx="7626300" cy="14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953325" y="5782150"/>
            <a:ext cx="4820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Presented by: Tebogo Tseka</a:t>
            </a:r>
            <a:endParaRPr b="1" sz="20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Date: 29 September 2023</a:t>
            </a:r>
            <a:endParaRPr b="1" sz="20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667000"/>
            <a:ext cx="12192001" cy="121920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624100" y="1031650"/>
            <a:ext cx="53115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376100" y="1795150"/>
            <a:ext cx="8520600" cy="24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 Options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Decisions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0816" y="5248810"/>
            <a:ext cx="2214622" cy="12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3272248" cy="720096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1523125" y="546250"/>
            <a:ext cx="8520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Problem statement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916825" y="1418625"/>
            <a:ext cx="10769100" cy="3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➢"/>
            </a:pPr>
            <a:r>
              <a:rPr lang="en-US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task was to create an interactive Java program that collects user information, validates input, calculates age, and converts distance from kilometers to miles..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➢"/>
            </a:pPr>
            <a:r>
              <a:rPr lang="en-US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program needed to handle name, surname, date of birth (in DD/MM/YYYY format), and distance from home to a store (in kilometers).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1291" y="5281735"/>
            <a:ext cx="2214622" cy="1243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06750"/>
            <a:ext cx="12115800" cy="467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3" y="-403491"/>
            <a:ext cx="12922627" cy="725480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496875" y="568625"/>
            <a:ext cx="79578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Solution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028075" y="1723350"/>
            <a:ext cx="7834200" cy="44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a program using four classes: Prompter, AgeCalculator, DateValidator, MilesCalculator, NumberValidator, Main1Challenge and Printer.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the Scanner class for user input and Calendar for date calculations.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validation checks for both date and numeric input.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Calculated the age and converted kilometers to miles for final output.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0816" y="5248810"/>
            <a:ext cx="2214622" cy="1243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09375" y="6021675"/>
            <a:ext cx="9407350" cy="4894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3" y="-403491"/>
            <a:ext cx="12922627" cy="725480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496875" y="568625"/>
            <a:ext cx="79578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Other Options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028075" y="1149700"/>
            <a:ext cx="7834200" cy="44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could have used: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LocalDate from the java.time package for more modern date handling and validation.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JOptionPane for GUI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JOptionPane for graphical user interface instead of command line input.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0816" y="5248810"/>
            <a:ext cx="2214622" cy="12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45459" y="0"/>
            <a:ext cx="129514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836125" y="6736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Decisions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836135" y="1611501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Scanner for simplicity and flexibility in handling user input.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Calendar class date calculations due to its comprehensive functionality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0816" y="5248810"/>
            <a:ext cx="2214622" cy="12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1" y="0"/>
            <a:ext cx="128873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4083325" y="302375"/>
            <a:ext cx="83049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Summary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4290625" y="1184875"/>
            <a:ext cx="7669800" cy="3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-US" sz="2400">
                <a:solidFill>
                  <a:schemeClr val="dk1"/>
                </a:solidFill>
              </a:rPr>
              <a:t>.Successfully </a:t>
            </a:r>
            <a:r>
              <a:rPr lang="en-US" sz="2400">
                <a:solidFill>
                  <a:schemeClr val="dk1"/>
                </a:solidFill>
              </a:rPr>
              <a:t>created</a:t>
            </a:r>
            <a:r>
              <a:rPr lang="en-US" sz="2400">
                <a:solidFill>
                  <a:schemeClr val="dk1"/>
                </a:solidFill>
              </a:rPr>
              <a:t> an interactive program to that collects user information and performs calculations.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-US" sz="2400">
                <a:solidFill>
                  <a:schemeClr val="dk1"/>
                </a:solidFill>
              </a:rPr>
              <a:t>Gained experience in Java input/output, date handling and exception handling.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-US" sz="2400">
                <a:solidFill>
                  <a:schemeClr val="dk1"/>
                </a:solidFill>
              </a:rPr>
              <a:t>Cemented my knowledge of Java fundamentals.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0816" y="5248810"/>
            <a:ext cx="2214622" cy="12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3272248" cy="720096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title"/>
          </p:nvPr>
        </p:nvSpPr>
        <p:spPr>
          <a:xfrm>
            <a:off x="1938100" y="546575"/>
            <a:ext cx="8520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/>
              <a:t>Follow us on these platforms for more :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808300" y="1130800"/>
            <a:ext cx="10780200" cy="4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3866" y="5314635"/>
            <a:ext cx="2214622" cy="1243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4451" y="2006300"/>
            <a:ext cx="42382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