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9DB90-1F3A-4D2D-AE8D-9334AD0D4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B1FBEE-9F60-4055-980E-C9B9D0B6B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F1978-4F94-46E4-A4FC-B36F3AFB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199EF7-A68D-4679-AABC-C6E4475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862A26-49C7-4B18-8C6B-FE7B0B8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38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D4799-3C15-45AF-8DCF-75058D5B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32AE16-8B5A-4471-AA6F-5ECF8066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F6FC2-6AAC-4AF9-8617-1A045C11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F6ADB-14FF-46E0-9B55-6D1369D5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0FC7D-F93F-4C85-B393-80A31BA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9B83F4-A36B-4EC7-92A3-AC818718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DF38C7-BB13-465B-8D57-29AF1776A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48B7F-B40D-479B-8320-8403B1F6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35D10-215B-4A7B-A2EE-587C027E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8D52D-37DA-485E-9821-070F09D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2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04825-B895-4998-8C58-08843B3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766D2B-A99E-4E18-9225-A6C3B641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022F0-0F5C-46AC-9E61-08D483DF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57081-98A9-4E01-889F-C7DF7465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2A5C4-7086-4B75-A890-A0365CE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8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1D9FB-D720-442B-A4F0-A1687353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05E6A-6329-4A88-BF46-4EDC68CB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DAD4C-714B-49FF-A2E7-AD6C8C9B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3FB69-6449-45BF-B25B-CF03C271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AF4ED-CFD4-4626-AD18-C208106B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6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AC25F-ECA8-4237-AFE5-87879FAB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86E38-E6D4-45D6-A1E9-51F5CCDA5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EBF5F3-B05A-42D3-8BFD-ED3C88CE1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066523-8E8F-4665-AF87-31F93AD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25275-1D86-409C-A9DC-917F8254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61323-D871-458F-A28F-052B9AE4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5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B065B-2E69-41F1-8127-105661A1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31A2F2-AE9E-4EFC-A40D-089A7068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B9025D-7CE8-440B-9F06-0BAFDC790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2978B0-9CF8-46FC-82D3-F2CC678EC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3E5D04-6909-4039-858F-B28094E53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B26972-217F-4E49-9BC7-36EB7559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F50842-66EC-48E5-9488-D89A0018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96C7C7-A761-4098-A272-D462BA31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5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2ECA-120E-45DE-9D38-021EDADD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BBF540-403C-4819-BCB4-5EC4E274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578A44-115F-47DE-995A-7EDEE037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B3FB3D-90DB-4872-BA7C-821640B3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7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97703C-F527-4C15-A6C3-1D255FC2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F1083A-6A25-47E8-AB23-3954E9C5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96073D-CC36-49CF-805D-C76030E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75B39-FDF8-4375-B2E5-F4E5D4AF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90D2D-312D-460D-8958-09FBDBA8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2FB8E-D70D-4259-BE24-09F86D962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203495-CF1E-4A21-87FB-A3E29F85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188A8C-2960-47D5-B404-F80245EF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CA77EB-BEB3-4019-B686-71024AFD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1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EDAEC-0332-4ED8-8071-BB3B2828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40443D-D5CF-49B4-A030-6D30F7E6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DE57A2-8507-46B3-B5F4-B711CD15F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5555E1-7166-46AC-9B67-14786572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35AE93-6DF9-4642-8DE1-988A5517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6756A3-878A-433D-B601-5188F16A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1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8AE88A-A8C0-473A-8F5E-D525CBBD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DB3EE-5703-4391-97B5-0364947E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63AB7-9D73-4F9E-9BFB-579F3F86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68D19-28D0-4728-99FC-D0FF566E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B03D7-CB31-487F-BF1F-E0CC131B9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B1BC0-6A50-441D-A4D2-F1BBA97A6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7288A4-7F16-4085-B5DE-59003FB6D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31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Tatsuyoshi Senboku</dc:creator>
  <cp:lastModifiedBy>Tatsuyoshi Senboku</cp:lastModifiedBy>
  <cp:revision>1</cp:revision>
  <dcterms:created xsi:type="dcterms:W3CDTF">2019-03-08T07:31:36Z</dcterms:created>
  <dcterms:modified xsi:type="dcterms:W3CDTF">2019-03-08T07:31:53Z</dcterms:modified>
</cp:coreProperties>
</file>