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2" y="-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4F85B16-FB3D-45B7-A829-B9CDC48C924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A29190-5EF1-41EC-BEDF-43AC9A65E2D5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3861048"/>
            <a:ext cx="5360640" cy="13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Проект выполнила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Ученица гимназии 1576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11 «А» класса</a:t>
            </a:r>
          </a:p>
          <a:p>
            <a:r>
              <a:rPr lang="ru-RU" dirty="0" err="1" smtClean="0">
                <a:solidFill>
                  <a:schemeClr val="tx1"/>
                </a:solidFill>
              </a:rPr>
              <a:t>Цемкало</a:t>
            </a:r>
            <a:r>
              <a:rPr lang="ru-RU" dirty="0" smtClean="0">
                <a:solidFill>
                  <a:schemeClr val="tx1"/>
                </a:solidFill>
              </a:rPr>
              <a:t> Алёна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792088"/>
          </a:xfrm>
        </p:spPr>
        <p:txBody>
          <a:bodyPr/>
          <a:lstStyle/>
          <a:p>
            <a:r>
              <a:rPr lang="ru-RU" dirty="0" smtClean="0"/>
              <a:t>Создание фоторедактора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6" t="24643" r="40536" b="32381"/>
          <a:stretch/>
        </p:blipFill>
        <p:spPr bwMode="auto">
          <a:xfrm>
            <a:off x="6372200" y="3225899"/>
            <a:ext cx="2318657" cy="294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2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</p:spPr>
        <p:txBody>
          <a:bodyPr/>
          <a:lstStyle/>
          <a:p>
            <a:r>
              <a:rPr lang="ru-RU" dirty="0" smtClean="0"/>
              <a:t>Функции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503920" cy="4968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Идея проекта – редактирование фотографий.</a:t>
            </a:r>
          </a:p>
          <a:p>
            <a:pPr marL="0" indent="0">
              <a:buNone/>
            </a:pPr>
            <a:r>
              <a:rPr lang="ru-RU" dirty="0" smtClean="0"/>
              <a:t>Возможности:</a:t>
            </a:r>
            <a:endParaRPr lang="ru-RU" dirty="0" smtClean="0"/>
          </a:p>
          <a:p>
            <a:r>
              <a:rPr lang="ru-RU" dirty="0" smtClean="0"/>
              <a:t>Фильтрация </a:t>
            </a:r>
            <a:r>
              <a:rPr lang="ru-RU" dirty="0" smtClean="0"/>
              <a:t>изображения: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Уменьшение количества цветов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Контрастность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Яркость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Наложение цвета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Резкость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Размытие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Негатив</a:t>
            </a:r>
          </a:p>
          <a:p>
            <a:pPr lvl="1"/>
            <a:r>
              <a:rPr lang="ru-RU" sz="2300" dirty="0" smtClean="0">
                <a:solidFill>
                  <a:schemeClr val="tx1"/>
                </a:solidFill>
              </a:rPr>
              <a:t>Чёрно-белое</a:t>
            </a:r>
            <a:endParaRPr lang="ru-RU" sz="2300" dirty="0">
              <a:solidFill>
                <a:schemeClr val="tx1"/>
              </a:solidFill>
            </a:endParaRPr>
          </a:p>
          <a:p>
            <a:r>
              <a:rPr lang="ru-RU" dirty="0" smtClean="0"/>
              <a:t>Сохранение изображения:</a:t>
            </a:r>
          </a:p>
          <a:p>
            <a:pPr lvl="1"/>
            <a:r>
              <a:rPr lang="ru-RU" sz="2300" dirty="0" smtClean="0">
                <a:solidFill>
                  <a:schemeClr val="tx1"/>
                </a:solidFill>
              </a:rPr>
              <a:t>Сохранение под новым именем</a:t>
            </a:r>
          </a:p>
          <a:p>
            <a:pPr lvl="1"/>
            <a:r>
              <a:rPr lang="ru-RU" sz="2300" dirty="0">
                <a:solidFill>
                  <a:schemeClr val="tx1"/>
                </a:solidFill>
              </a:rPr>
              <a:t>Сохранение под </a:t>
            </a:r>
            <a:r>
              <a:rPr lang="ru-RU" sz="2300" dirty="0" smtClean="0">
                <a:solidFill>
                  <a:schemeClr val="tx1"/>
                </a:solidFill>
              </a:rPr>
              <a:t>старым именем</a:t>
            </a:r>
          </a:p>
          <a:p>
            <a:r>
              <a:rPr lang="ru-RU" dirty="0" smtClean="0"/>
              <a:t>Отмена </a:t>
            </a:r>
            <a:r>
              <a:rPr lang="ru-RU" dirty="0" smtClean="0"/>
              <a:t>действий</a:t>
            </a:r>
            <a:endParaRPr lang="en-US" dirty="0" smtClean="0"/>
          </a:p>
          <a:p>
            <a:r>
              <a:rPr lang="ru-RU" dirty="0" smtClean="0"/>
              <a:t>Просмотр списка недавно сохранённых файлов</a:t>
            </a:r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5" t="7920" r="23193" b="25016"/>
          <a:stretch/>
        </p:blipFill>
        <p:spPr bwMode="auto">
          <a:xfrm>
            <a:off x="4211960" y="2184734"/>
            <a:ext cx="4748420" cy="333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85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6408712" cy="457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Приложение состоит из 10 классов:</a:t>
            </a:r>
          </a:p>
          <a:p>
            <a:r>
              <a:rPr lang="ru-RU" dirty="0" smtClean="0"/>
              <a:t>Вначале появляется приветствующее окно, в котором необходимо выбрать нужную фотографию.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Нажав на кнопку «Открыть», пользователь переходит в главное окно – для редактирования. </a:t>
            </a:r>
            <a:endParaRPr lang="ru-RU" dirty="0"/>
          </a:p>
          <a:p>
            <a:r>
              <a:rPr lang="ru-RU" dirty="0" smtClean="0"/>
              <a:t>Здесь расположены сама фотография и кнопки, при нажатии на которые появляются окна с фильтрами.</a:t>
            </a:r>
          </a:p>
          <a:p>
            <a:r>
              <a:rPr lang="ru-RU" dirty="0" smtClean="0"/>
              <a:t>7 классов, по окну на каждый фильтр (кроме фильтра «Негатив», так как для него необходимости в создании отдельного окна нет).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21718" r="66444" b="17663"/>
          <a:stretch/>
        </p:blipFill>
        <p:spPr bwMode="auto">
          <a:xfrm>
            <a:off x="6660232" y="1628800"/>
            <a:ext cx="2215299" cy="415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основном в проекте используются виджеты </a:t>
            </a:r>
            <a:r>
              <a:rPr lang="en-US" dirty="0" smtClean="0"/>
              <a:t>Qt</a:t>
            </a:r>
            <a:r>
              <a:rPr lang="ru-RU" dirty="0" smtClean="0"/>
              <a:t>, а для просмотра недавно сохранённых файлов создана база данных, куда записываются пути к фотографиям и дата + время сохранения.</a:t>
            </a:r>
          </a:p>
          <a:p>
            <a:pPr marL="0" indent="0">
              <a:buNone/>
            </a:pPr>
            <a:r>
              <a:rPr lang="ru-RU" dirty="0" smtClean="0"/>
              <a:t>Также в проекте используется библиотека </a:t>
            </a:r>
            <a:r>
              <a:rPr lang="en-US" dirty="0" smtClean="0"/>
              <a:t>Pillow.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t="11546" r="26237" b="66186"/>
          <a:stretch/>
        </p:blipFill>
        <p:spPr bwMode="auto">
          <a:xfrm>
            <a:off x="395536" y="4005064"/>
            <a:ext cx="837871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00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Вывод: создан редактор фотографий.</a:t>
            </a:r>
          </a:p>
          <a:p>
            <a:pPr marL="0" indent="0">
              <a:buNone/>
            </a:pPr>
            <a:r>
              <a:rPr lang="ru-RU" sz="2400" dirty="0" smtClean="0"/>
              <a:t>Пока что приложение поддерживает только </a:t>
            </a:r>
            <a:r>
              <a:rPr lang="en-US" sz="2400" dirty="0" smtClean="0"/>
              <a:t>JPEG</a:t>
            </a:r>
            <a:r>
              <a:rPr lang="ru-RU" sz="2400" dirty="0" smtClean="0"/>
              <a:t> и</a:t>
            </a:r>
            <a:r>
              <a:rPr lang="en-US" sz="2400" dirty="0" smtClean="0"/>
              <a:t> PNG</a:t>
            </a:r>
            <a:r>
              <a:rPr lang="ru-RU" sz="2400" dirty="0" smtClean="0"/>
              <a:t> форматы. В качестве доработки можно адаптировать приложение под другие форматы, добавить больше возможностей для редактирования фото.</a:t>
            </a:r>
          </a:p>
        </p:txBody>
      </p:sp>
    </p:spTree>
    <p:extLst>
      <p:ext uri="{BB962C8B-B14F-4D97-AF65-F5344CB8AC3E}">
        <p14:creationId xmlns:p14="http://schemas.microsoft.com/office/powerpoint/2010/main" val="4099808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91</TotalTime>
  <Words>202</Words>
  <Application>Microsoft Office PowerPoint</Application>
  <PresentationFormat>Экран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Создание фоторедактора</vt:lpstr>
      <vt:lpstr>Функции приложения</vt:lpstr>
      <vt:lpstr>Структура</vt:lpstr>
      <vt:lpstr>Структура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фоторедактора</dc:title>
  <dc:creator>Цемкало Алёна</dc:creator>
  <cp:lastModifiedBy>Цемкало Алёна</cp:lastModifiedBy>
  <cp:revision>9</cp:revision>
  <dcterms:created xsi:type="dcterms:W3CDTF">2019-11-01T12:46:34Z</dcterms:created>
  <dcterms:modified xsi:type="dcterms:W3CDTF">2019-11-02T09:13:01Z</dcterms:modified>
</cp:coreProperties>
</file>