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embeddedFontLst>
    <p:embeddedFont>
      <p:font typeface="Comfortaa" charset="0"/>
      <p:regular r:id="rId11"/>
      <p:bold r:id="rId12"/>
    </p:embeddedFont>
    <p:embeddedFont>
      <p:font typeface="Bookman Old Style" pitchFamily="18" charset="0"/>
      <p:regular r:id="rId13"/>
      <p:bold r:id="rId14"/>
      <p:italic r:id="rId15"/>
      <p:boldItalic r:id="rId16"/>
    </p:embeddedFont>
    <p:embeddedFont>
      <p:font typeface="Gill Sans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gmxgQJFIMTXK/cNCbxWM3cFJG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992" y="-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3279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9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" name="Google Shape;3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Bookman Old Style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bg>
      <p:bgPr>
        <a:solidFill>
          <a:schemeClr val="l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1" name="Google Shape;151;p19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ill Sans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10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8" name="Google Shape;48;p10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Bookman Old Style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solidFill>
          <a:schemeClr val="l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8" name="Google Shape;68;p1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ill Sans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ill Sans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Bookman Old Style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ill Sans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2" name="Google Shape;112;p16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7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1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ill Sans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ill Sans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ill Sans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8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" name="Google Shape;15;p8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  <a:defRPr sz="3300" b="0" i="0" u="none" strike="noStrike" cap="none">
                <a:solidFill>
                  <a:srgbClr val="7A979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ill Sans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subTitle" idx="1"/>
          </p:nvPr>
        </p:nvSpPr>
        <p:spPr>
          <a:xfrm>
            <a:off x="649704" y="3852212"/>
            <a:ext cx="4850353" cy="20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ПРОЕКТ ВЫПОЛНИЛА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УЧЕНИЦА ГИМНАЗИИ 1576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11 «А» КЛАССА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ЦЕМКАЛО АЛЁНА</a:t>
            </a:r>
            <a:endParaRPr sz="2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1"/>
          <p:cNvSpPr txBox="1">
            <a:spLocks noGrp="1"/>
          </p:cNvSpPr>
          <p:nvPr>
            <p:ph type="ctrTitle"/>
          </p:nvPr>
        </p:nvSpPr>
        <p:spPr>
          <a:xfrm>
            <a:off x="685800" y="542430"/>
            <a:ext cx="77724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Создание фоторедактора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l="40446" t="24643" r="40535" b="32380"/>
          <a:stretch/>
        </p:blipFill>
        <p:spPr>
          <a:xfrm>
            <a:off x="6372200" y="3225899"/>
            <a:ext cx="2318657" cy="294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body" idx="1"/>
          </p:nvPr>
        </p:nvSpPr>
        <p:spPr>
          <a:xfrm>
            <a:off x="970850" y="2805052"/>
            <a:ext cx="7245600" cy="3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2000" lvl="0" indent="0" algn="l" rtl="0">
              <a:spcBef>
                <a:spcPts val="0"/>
              </a:spcBef>
              <a:spcAft>
                <a:spcPts val="0"/>
              </a:spcAft>
              <a:buSzPts val="1615"/>
              <a:buNone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Цель – создать приложение для редактирования фотографий.</a:t>
            </a:r>
            <a:endParaRPr sz="2000" b="0" dirty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0" algn="l" rtl="0">
              <a:spcBef>
                <a:spcPts val="380"/>
              </a:spcBef>
              <a:spcAft>
                <a:spcPts val="0"/>
              </a:spcAft>
              <a:buSzPts val="1615"/>
              <a:buNone/>
            </a:pPr>
            <a:endParaRPr lang="ru-RU" sz="2000" b="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0" algn="l" rtl="0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Задачи:</a:t>
            </a:r>
            <a:endParaRPr sz="2000" b="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-457200" algn="l" rtl="0">
              <a:spcBef>
                <a:spcPts val="380"/>
              </a:spcBef>
              <a:spcAft>
                <a:spcPts val="0"/>
              </a:spcAft>
              <a:buSzPts val="1615"/>
              <a:buFont typeface="Comfortaa"/>
              <a:buChar char="•"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Придумать функционал</a:t>
            </a:r>
          </a:p>
          <a:p>
            <a:pPr marL="432000" lvl="0" indent="-457200" algn="l" rtl="0">
              <a:spcBef>
                <a:spcPts val="380"/>
              </a:spcBef>
              <a:spcAft>
                <a:spcPts val="0"/>
              </a:spcAft>
              <a:buSzPts val="1615"/>
              <a:buFont typeface="Comfortaa"/>
              <a:buChar char="•"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Создать шаблон приложения в </a:t>
            </a:r>
            <a:r>
              <a:rPr lang="en-US" sz="2000" b="0" dirty="0" err="1" smtClean="0">
                <a:latin typeface="Comfortaa"/>
                <a:ea typeface="Comfortaa"/>
                <a:cs typeface="Comfortaa"/>
                <a:sym typeface="Comfortaa"/>
              </a:rPr>
              <a:t>QtDesigner</a:t>
            </a:r>
            <a:endParaRPr lang="en-US" sz="2000" b="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-457200" algn="l" rtl="0">
              <a:spcBef>
                <a:spcPts val="380"/>
              </a:spcBef>
              <a:spcAft>
                <a:spcPts val="0"/>
              </a:spcAft>
              <a:buSzPts val="1615"/>
              <a:buFont typeface="Comfortaa"/>
              <a:buChar char="•"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Освоить необходимые технологии и методы для создания приложения.</a:t>
            </a:r>
            <a:endParaRPr sz="2000" b="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Цель и задачи проекта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 dirty="0">
                <a:latin typeface="Comfortaa"/>
                <a:ea typeface="Comfortaa"/>
                <a:cs typeface="Comfortaa"/>
                <a:sym typeface="Comfortaa"/>
              </a:rPr>
              <a:t>Функции приложения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"/>
          <p:cNvSpPr txBox="1">
            <a:spLocks noGrp="1"/>
          </p:cNvSpPr>
          <p:nvPr>
            <p:ph type="body" idx="1"/>
          </p:nvPr>
        </p:nvSpPr>
        <p:spPr>
          <a:xfrm>
            <a:off x="251520" y="1556792"/>
            <a:ext cx="850392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None/>
            </a:pPr>
            <a:r>
              <a:rPr lang="ru-RU" sz="2092" dirty="0">
                <a:latin typeface="Comfortaa"/>
                <a:ea typeface="Comfortaa"/>
                <a:cs typeface="Comfortaa"/>
                <a:sym typeface="Comfortaa"/>
              </a:rPr>
              <a:t>Идея проекта – редактирование фотографий.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ru-RU" sz="2092" dirty="0">
                <a:latin typeface="Comfortaa"/>
                <a:ea typeface="Comfortaa"/>
                <a:cs typeface="Comfortaa"/>
                <a:sym typeface="Comfortaa"/>
              </a:rPr>
              <a:t>Возможности:</a:t>
            </a:r>
            <a:endParaRPr sz="2092" dirty="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 dirty="0">
                <a:latin typeface="Comfortaa"/>
                <a:ea typeface="Comfortaa"/>
                <a:cs typeface="Comfortaa"/>
                <a:sym typeface="Comfortaa"/>
              </a:rPr>
              <a:t>Фильтрация изображения: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Уменьшение количества цветов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Контрастность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Яркость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Наложение цвета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Резкость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Размытие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Негатив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Чёрно-белое</a:t>
            </a:r>
            <a:endParaRPr sz="1782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 dirty="0">
                <a:latin typeface="Comfortaa"/>
                <a:ea typeface="Comfortaa"/>
                <a:cs typeface="Comfortaa"/>
                <a:sym typeface="Comfortaa"/>
              </a:rPr>
              <a:t>Сохранение изображения: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Сохранение под новым именем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Сохранение под старым именем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 dirty="0">
                <a:latin typeface="Comfortaa"/>
                <a:ea typeface="Comfortaa"/>
                <a:cs typeface="Comfortaa"/>
                <a:sym typeface="Comfortaa"/>
              </a:rPr>
              <a:t>Отмена действий</a:t>
            </a:r>
            <a:endParaRPr sz="2092" dirty="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 dirty="0">
                <a:latin typeface="Comfortaa"/>
                <a:ea typeface="Comfortaa"/>
                <a:cs typeface="Comfortaa"/>
                <a:sym typeface="Comfortaa"/>
              </a:rPr>
              <a:t>Просмотр списка недавно сохранённых файлов</a:t>
            </a:r>
            <a:endParaRPr sz="2092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1" t="7895" r="23914" b="21403"/>
          <a:stretch/>
        </p:blipFill>
        <p:spPr bwMode="auto">
          <a:xfrm>
            <a:off x="5267324" y="2322095"/>
            <a:ext cx="3515729" cy="30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Структура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251520" y="1700808"/>
            <a:ext cx="640871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1"/>
              <a:buNone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Приложение состоит из 10 классов: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83797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2100"/>
              <a:buFont typeface="Comfortaa"/>
              <a:buChar char="⚫"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Вначале появляется приветствующее окно, в котором необходимо выбрать нужную фотографию.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Нажав на кнопку «Открыть», пользователь переходит в главное окно – для редактирования. 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83797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2100"/>
              <a:buFont typeface="Comfortaa"/>
              <a:buChar char="⚫"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Здесь расположены сама фотография и кнопки, при нажатии на которые появляются окна с фильтрами.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83797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2100"/>
              <a:buFont typeface="Comfortaa"/>
              <a:buChar char="⚫"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7 классов, по окну на каждый фильтр (кроме фильтра «Негатив», так как для него необходимости в создании отдельного окна нет).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l="15386" t="21717" r="66444" b="17663"/>
          <a:stretch/>
        </p:blipFill>
        <p:spPr>
          <a:xfrm>
            <a:off x="6660232" y="1628800"/>
            <a:ext cx="2215299" cy="415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Структура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25965" r="61053" b="24737"/>
          <a:stretch/>
        </p:blipFill>
        <p:spPr bwMode="auto">
          <a:xfrm>
            <a:off x="5402655" y="3818104"/>
            <a:ext cx="2321752" cy="289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3" t="7895" r="22927" b="15498"/>
          <a:stretch/>
        </p:blipFill>
        <p:spPr bwMode="auto">
          <a:xfrm>
            <a:off x="304763" y="1959728"/>
            <a:ext cx="4684369" cy="371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0" t="28576" r="27402" b="28771"/>
          <a:stretch/>
        </p:blipFill>
        <p:spPr bwMode="auto">
          <a:xfrm>
            <a:off x="5269830" y="1562686"/>
            <a:ext cx="3508295" cy="214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24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Структура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5"/>
          <p:cNvSpPr txBox="1">
            <a:spLocks noGrp="1"/>
          </p:cNvSpPr>
          <p:nvPr>
            <p:ph type="body" idx="1"/>
          </p:nvPr>
        </p:nvSpPr>
        <p:spPr>
          <a:xfrm>
            <a:off x="251520" y="17008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 sz="2400">
                <a:latin typeface="Comfortaa"/>
                <a:ea typeface="Comfortaa"/>
                <a:cs typeface="Comfortaa"/>
                <a:sym typeface="Comfortaa"/>
              </a:rPr>
              <a:t>В основном в проекте используются виджеты Qt, а для просмотра недавно сохранённых файлов создана база данных, куда записываются пути к фотографиям и дата + время сохранения.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ru-RU" sz="2400">
                <a:latin typeface="Comfortaa"/>
                <a:ea typeface="Comfortaa"/>
                <a:cs typeface="Comfortaa"/>
                <a:sym typeface="Comfortaa"/>
              </a:rPr>
              <a:t>Также в проекте используется библиотека Pillow.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l="15464" t="11545" r="26237" b="66186"/>
          <a:stretch/>
        </p:blipFill>
        <p:spPr>
          <a:xfrm>
            <a:off x="314136" y="4390039"/>
            <a:ext cx="8378712" cy="18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Вывод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251520" y="17008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 dirty="0">
                <a:latin typeface="Comfortaa"/>
                <a:ea typeface="Comfortaa"/>
                <a:cs typeface="Comfortaa"/>
                <a:sym typeface="Comfortaa"/>
              </a:rPr>
              <a:t>Вывод: создан редактор фотографий.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ru-RU" sz="2400" dirty="0">
                <a:latin typeface="Comfortaa"/>
                <a:ea typeface="Comfortaa"/>
                <a:cs typeface="Comfortaa"/>
                <a:sym typeface="Comfortaa"/>
              </a:rPr>
              <a:t>В качестве доработки можно добавить в приложение больше возможностей для редактирования фото.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-RU" sz="4000">
                <a:latin typeface="Comfortaa"/>
                <a:ea typeface="Comfortaa"/>
                <a:cs typeface="Comfortaa"/>
                <a:sym typeface="Comfortaa"/>
              </a:rPr>
              <a:t>ЗБАЗИБА ЗА ВНИМАНИЕ!!!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223</Words>
  <Application>Microsoft Office PowerPoint</Application>
  <PresentationFormat>Экран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Comfortaa</vt:lpstr>
      <vt:lpstr>Noto Sans Symbols</vt:lpstr>
      <vt:lpstr>Bookman Old Style</vt:lpstr>
      <vt:lpstr>Gill Sans</vt:lpstr>
      <vt:lpstr>Официальная</vt:lpstr>
      <vt:lpstr>Создание фоторедактора</vt:lpstr>
      <vt:lpstr>Цель и задачи проекта</vt:lpstr>
      <vt:lpstr>Функции приложения</vt:lpstr>
      <vt:lpstr>Структура</vt:lpstr>
      <vt:lpstr>Структура</vt:lpstr>
      <vt:lpstr>Структура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фоторедактора</dc:title>
  <dc:creator>Цемкало Алёна</dc:creator>
  <cp:lastModifiedBy>Цемкало Алёна</cp:lastModifiedBy>
  <cp:revision>5</cp:revision>
  <dcterms:created xsi:type="dcterms:W3CDTF">2019-11-01T12:46:34Z</dcterms:created>
  <dcterms:modified xsi:type="dcterms:W3CDTF">2019-11-06T04:24:58Z</dcterms:modified>
</cp:coreProperties>
</file>