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66" r:id="rId6"/>
    <p:sldId id="261" r:id="rId7"/>
    <p:sldId id="265" r:id="rId8"/>
    <p:sldId id="271" r:id="rId9"/>
    <p:sldId id="268" r:id="rId10"/>
    <p:sldId id="27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9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1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6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02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9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5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33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0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9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9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80148D-D1EB-4BAC-A5A7-F424FC95D50D}" type="datetimeFigureOut">
              <a:rPr lang="ru-RU" smtClean="0"/>
              <a:t>23.04.2020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CD57B4-AFF6-47AF-ABF9-9522A3D1AA1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1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174DE-F373-4488-9428-A4A0C657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41817"/>
            <a:ext cx="10058400" cy="2363147"/>
          </a:xfrm>
        </p:spPr>
        <p:txBody>
          <a:bodyPr/>
          <a:lstStyle/>
          <a:p>
            <a:r>
              <a:rPr lang="ru-RU" dirty="0"/>
              <a:t>Сайт для поиска быстрой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CF26AA-8292-4011-8260-114518CAF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584207"/>
            <a:ext cx="10058400" cy="1660563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Проект выполнила </a:t>
            </a:r>
          </a:p>
          <a:p>
            <a:r>
              <a:rPr lang="ru-RU" dirty="0">
                <a:solidFill>
                  <a:schemeClr val="tx1"/>
                </a:solidFill>
              </a:rPr>
              <a:t>ученица 11 «а» класса </a:t>
            </a:r>
          </a:p>
          <a:p>
            <a:r>
              <a:rPr lang="ru-RU" dirty="0">
                <a:solidFill>
                  <a:schemeClr val="tx1"/>
                </a:solidFill>
              </a:rPr>
              <a:t>гимназии 1575</a:t>
            </a:r>
          </a:p>
          <a:p>
            <a:r>
              <a:rPr lang="ru-RU" dirty="0">
                <a:solidFill>
                  <a:schemeClr val="tx1"/>
                </a:solidFill>
              </a:rPr>
              <a:t>Цемкало Алёна</a:t>
            </a:r>
          </a:p>
        </p:txBody>
      </p:sp>
    </p:spTree>
    <p:extLst>
      <p:ext uri="{BB962C8B-B14F-4D97-AF65-F5344CB8AC3E}">
        <p14:creationId xmlns:p14="http://schemas.microsoft.com/office/powerpoint/2010/main" val="16298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922739-E221-4881-BD70-74A29FE9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2" y="313719"/>
            <a:ext cx="5547323" cy="257712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D1811-18DF-4D6B-9B35-728C3FE2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2" y="3306866"/>
            <a:ext cx="4217105" cy="28472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781096-0722-4B14-84C2-5F47D3E4A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29" y="2884119"/>
            <a:ext cx="3342104" cy="32700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82B56C-4024-464E-A71E-FA67743B4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501" y="1277533"/>
            <a:ext cx="3227614" cy="4732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BCC0BD-739D-4C2A-9C68-9E8F8733FBA5}"/>
              </a:ext>
            </a:extLst>
          </p:cNvPr>
          <p:cNvSpPr txBox="1"/>
          <p:nvPr/>
        </p:nvSpPr>
        <p:spPr>
          <a:xfrm>
            <a:off x="6191917" y="313719"/>
            <a:ext cx="589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Сайт сам адаптируется под ширину экрана.</a:t>
            </a:r>
          </a:p>
        </p:txBody>
      </p:sp>
    </p:spTree>
    <p:extLst>
      <p:ext uri="{BB962C8B-B14F-4D97-AF65-F5344CB8AC3E}">
        <p14:creationId xmlns:p14="http://schemas.microsoft.com/office/powerpoint/2010/main" val="77265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DB63B-2EE2-4C3B-A0C8-067E2348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502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A20B8-E6E6-4DE5-B909-D74DFC15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latin typeface="+mj-lt"/>
              </a:rPr>
              <a:t>Создан сайт для поиска быстрой работы.</a:t>
            </a:r>
          </a:p>
          <a:p>
            <a:r>
              <a:rPr lang="ru-RU" sz="3600" dirty="0">
                <a:solidFill>
                  <a:schemeClr val="tx1"/>
                </a:solidFill>
                <a:latin typeface="+mj-lt"/>
              </a:rPr>
              <a:t>В качестве доработки можно добавить больше возможностей.</a:t>
            </a:r>
          </a:p>
        </p:txBody>
      </p:sp>
    </p:spTree>
    <p:extLst>
      <p:ext uri="{BB962C8B-B14F-4D97-AF65-F5344CB8AC3E}">
        <p14:creationId xmlns:p14="http://schemas.microsoft.com/office/powerpoint/2010/main" val="331366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EEFC0-E4DD-4A71-8BB5-EB84214AD5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1819506"/>
            <a:ext cx="10058400" cy="1304925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726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5438F-D774-48E6-8276-6DBD7DFA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5776"/>
            <a:ext cx="10058400" cy="104298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736E4-86E0-42CE-A8C9-9335F787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1" cy="4634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Представим себе такую ситуацию: 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 Человек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X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работает в некоторой компании. Зарплату выдают в конце каждого месяца. Через 20 дней после получения денег Человек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X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понёс непредвиденные расходы, таким образом, до следующей зарплаты остаётся 10 дней, а есть что-то же нужно!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 Бабушка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Y 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купила новое кресло, она дамочка крепкая, но сама поднять покупку в квартиру не сможет.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Сайт для поиска быстрой работы – идеальное решение для таких случаев.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Бабушка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Y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должна запросить услугу, просто заполнив анкету на платформе. Человек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X</a:t>
            </a:r>
            <a:r>
              <a:rPr lang="ru-RU" sz="2200" dirty="0">
                <a:solidFill>
                  <a:schemeClr val="tx1"/>
                </a:solidFill>
                <a:latin typeface="+mj-lt"/>
              </a:rPr>
              <a:t> заходит на сайт и выбирает работу, например, «поднять кресло на 6 этаж». 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</a:rPr>
              <a:t>	Итак, все в выигрыше!</a:t>
            </a:r>
          </a:p>
        </p:txBody>
      </p:sp>
    </p:spTree>
    <p:extLst>
      <p:ext uri="{BB962C8B-B14F-4D97-AF65-F5344CB8AC3E}">
        <p14:creationId xmlns:p14="http://schemas.microsoft.com/office/powerpoint/2010/main" val="27846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8EE5-FD46-4C55-8950-56B9D1C5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1F2FB4-1D4E-4F24-A4B5-F56E1403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310"/>
            <a:ext cx="10058400" cy="4326466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+mj-lt"/>
              </a:rPr>
              <a:t>Цель – создать сайт для поиска быстрой работы (предоставления услуг).</a:t>
            </a:r>
          </a:p>
          <a:p>
            <a:endParaRPr lang="ru-RU" sz="28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Задачи: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Придумать функционал для работодателя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Придумать функционал для искателя работы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Создать шаблон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Освоить необходимые технологии и методы для написания сайта.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Создать базу данных пользователей и работ.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+mj-lt"/>
              </a:rPr>
              <a:t>Реализовать идеи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0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0E59E-03DA-4949-AB35-95D9B8C7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178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88447-CCE6-48D2-8222-DA4D1946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5746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Главная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Вход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Регистрация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Запрошенные услуги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Добавление работы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Редактирование работы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3600" dirty="0">
                <a:solidFill>
                  <a:schemeClr val="tx1"/>
                </a:solidFill>
                <a:latin typeface="+mj-lt"/>
              </a:rPr>
              <a:t>Подробное описание услуги</a:t>
            </a:r>
          </a:p>
        </p:txBody>
      </p:sp>
    </p:spTree>
    <p:extLst>
      <p:ext uri="{BB962C8B-B14F-4D97-AF65-F5344CB8AC3E}">
        <p14:creationId xmlns:p14="http://schemas.microsoft.com/office/powerpoint/2010/main" val="26191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9EB21-C19F-4B0D-B4D5-232AC018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" y="1626108"/>
            <a:ext cx="5164916" cy="44963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852804-68E7-4A16-BC45-72474F85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8" y="176264"/>
            <a:ext cx="3329066" cy="45854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D1120A-9DF3-465E-B6EA-072134BB1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55" y="1936547"/>
            <a:ext cx="5038745" cy="43952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8989DD-CF32-4F75-A232-528F65699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2" t="13642" r="34682" b="12314"/>
          <a:stretch/>
        </p:blipFill>
        <p:spPr>
          <a:xfrm>
            <a:off x="9570186" y="-15223"/>
            <a:ext cx="2621814" cy="26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1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C4E88A-FB04-46D7-8D00-572579777545}"/>
              </a:ext>
            </a:extLst>
          </p:cNvPr>
          <p:cNvSpPr/>
          <p:nvPr/>
        </p:nvSpPr>
        <p:spPr>
          <a:xfrm>
            <a:off x="899568" y="2056808"/>
            <a:ext cx="2885997" cy="7975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Зарегистрироваться/войти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58A97B-684F-4443-B829-3AF0B23A5205}"/>
              </a:ext>
            </a:extLst>
          </p:cNvPr>
          <p:cNvSpPr/>
          <p:nvPr/>
        </p:nvSpPr>
        <p:spPr>
          <a:xfrm>
            <a:off x="5854887" y="5174568"/>
            <a:ext cx="3080702" cy="1092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Получать сообщение в </a:t>
            </a:r>
            <a:r>
              <a:rPr lang="ru-RU" dirty="0" err="1"/>
              <a:t>vk</a:t>
            </a:r>
            <a:r>
              <a:rPr lang="ru-RU" dirty="0"/>
              <a:t> о состоянии работы и аккаунта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4B96E95-9605-446A-8D10-F512CCF8BBB6}"/>
              </a:ext>
            </a:extLst>
          </p:cNvPr>
          <p:cNvSpPr/>
          <p:nvPr/>
        </p:nvSpPr>
        <p:spPr>
          <a:xfrm>
            <a:off x="4533527" y="4192242"/>
            <a:ext cx="2475517" cy="539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Удалить работу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5367985-6B15-4C0C-91E3-D8360900B230}"/>
              </a:ext>
            </a:extLst>
          </p:cNvPr>
          <p:cNvSpPr/>
          <p:nvPr/>
        </p:nvSpPr>
        <p:spPr>
          <a:xfrm>
            <a:off x="4527609" y="3446587"/>
            <a:ext cx="2475517" cy="539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Изменить работу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9FC7909-C960-4B27-9B4C-BBC6BC666402}"/>
              </a:ext>
            </a:extLst>
          </p:cNvPr>
          <p:cNvSpPr/>
          <p:nvPr/>
        </p:nvSpPr>
        <p:spPr>
          <a:xfrm>
            <a:off x="4527611" y="2740906"/>
            <a:ext cx="2475517" cy="539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Добавить работу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2915997-0327-4162-9719-3E8B216ECE10}"/>
              </a:ext>
            </a:extLst>
          </p:cNvPr>
          <p:cNvSpPr/>
          <p:nvPr/>
        </p:nvSpPr>
        <p:spPr>
          <a:xfrm>
            <a:off x="7982077" y="3373318"/>
            <a:ext cx="2778710" cy="5853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Отказаться от работы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3D84ADB-BAB3-450B-A6FB-D0C3D74C614F}"/>
              </a:ext>
            </a:extLst>
          </p:cNvPr>
          <p:cNvSpPr/>
          <p:nvPr/>
        </p:nvSpPr>
        <p:spPr>
          <a:xfrm>
            <a:off x="7982077" y="4187073"/>
            <a:ext cx="2778710" cy="5853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Взяться за работу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CEEB99A-A91B-48A5-9308-5E50D939F0C9}"/>
              </a:ext>
            </a:extLst>
          </p:cNvPr>
          <p:cNvSpPr/>
          <p:nvPr/>
        </p:nvSpPr>
        <p:spPr>
          <a:xfrm>
            <a:off x="877442" y="5412267"/>
            <a:ext cx="2908122" cy="79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Найти ближайшую работу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247D06E-B5A0-442E-AA71-395BEEBDCD6D}"/>
              </a:ext>
            </a:extLst>
          </p:cNvPr>
          <p:cNvSpPr/>
          <p:nvPr/>
        </p:nvSpPr>
        <p:spPr>
          <a:xfrm>
            <a:off x="899568" y="4332450"/>
            <a:ext cx="2885996" cy="804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Отсортировать услуги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77003D-F460-4351-AE20-A13D21520388}"/>
              </a:ext>
            </a:extLst>
          </p:cNvPr>
          <p:cNvSpPr/>
          <p:nvPr/>
        </p:nvSpPr>
        <p:spPr>
          <a:xfrm>
            <a:off x="899569" y="3194628"/>
            <a:ext cx="2885996" cy="797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Просмотреть список услуг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A1AFC5F-086C-4C3F-95A2-65835B6F0F47}"/>
              </a:ext>
            </a:extLst>
          </p:cNvPr>
          <p:cNvSpPr/>
          <p:nvPr/>
        </p:nvSpPr>
        <p:spPr>
          <a:xfrm>
            <a:off x="4080769" y="179874"/>
            <a:ext cx="4030462" cy="1092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Функционал</a:t>
            </a: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C2E52EBD-0718-4124-B737-268D501E1DAF}"/>
              </a:ext>
            </a:extLst>
          </p:cNvPr>
          <p:cNvCxnSpPr>
            <a:stCxn id="17" idx="2"/>
            <a:endCxn id="14" idx="1"/>
          </p:cNvCxnSpPr>
          <p:nvPr/>
        </p:nvCxnSpPr>
        <p:spPr>
          <a:xfrm rot="5400000">
            <a:off x="1217319" y="932341"/>
            <a:ext cx="4538804" cy="5218558"/>
          </a:xfrm>
          <a:prstGeom prst="bentConnector4">
            <a:avLst>
              <a:gd name="adj1" fmla="val 7662"/>
              <a:gd name="adj2" fmla="val 111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B33EE362-9893-4EBE-8A40-59FC5A3D6FC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75208" y="4731798"/>
            <a:ext cx="624360" cy="2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DCFD9EC2-4852-43B5-B6A6-12B0486829F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69677" y="3593383"/>
            <a:ext cx="6298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C827785-CE15-4ED1-8F38-8FF4B7DAED9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9677" y="2455563"/>
            <a:ext cx="629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F128DF52-B856-4508-A156-2408D3B9CB70}"/>
              </a:ext>
            </a:extLst>
          </p:cNvPr>
          <p:cNvSpPr/>
          <p:nvPr/>
        </p:nvSpPr>
        <p:spPr>
          <a:xfrm>
            <a:off x="4224419" y="1879394"/>
            <a:ext cx="2778710" cy="609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Работодатель</a:t>
            </a:r>
          </a:p>
        </p:txBody>
      </p: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6FBDB3D3-B3F3-4037-9CC6-441A523CB476}"/>
              </a:ext>
            </a:extLst>
          </p:cNvPr>
          <p:cNvCxnSpPr>
            <a:stCxn id="17" idx="2"/>
            <a:endCxn id="52" idx="0"/>
          </p:cNvCxnSpPr>
          <p:nvPr/>
        </p:nvCxnSpPr>
        <p:spPr>
          <a:xfrm rot="5400000">
            <a:off x="5551299" y="1334693"/>
            <a:ext cx="607176" cy="482226"/>
          </a:xfrm>
          <a:prstGeom prst="bentConnector3">
            <a:avLst>
              <a:gd name="adj1" fmla="val 7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F2F64CD0-18D1-47FC-B938-303F70B1CFEA}"/>
              </a:ext>
            </a:extLst>
          </p:cNvPr>
          <p:cNvCxnSpPr>
            <a:stCxn id="52" idx="2"/>
            <a:endCxn id="9" idx="1"/>
          </p:cNvCxnSpPr>
          <p:nvPr/>
        </p:nvCxnSpPr>
        <p:spPr>
          <a:xfrm rot="5400000">
            <a:off x="4086972" y="2935218"/>
            <a:ext cx="1973358" cy="1080247"/>
          </a:xfrm>
          <a:prstGeom prst="bentConnector4">
            <a:avLst>
              <a:gd name="adj1" fmla="val 6724"/>
              <a:gd name="adj2" fmla="val 121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0C91C7BC-D9DB-4F7F-82B9-57699B9A1E3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14548" y="3716365"/>
            <a:ext cx="213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E0EC868B-DECD-4A29-89BE-7A50C257C78E}"/>
              </a:ext>
            </a:extLst>
          </p:cNvPr>
          <p:cNvCxnSpPr>
            <a:stCxn id="11" idx="1"/>
          </p:cNvCxnSpPr>
          <p:nvPr/>
        </p:nvCxnSpPr>
        <p:spPr>
          <a:xfrm flipH="1">
            <a:off x="4314548" y="3010684"/>
            <a:ext cx="21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3B3D93CB-1C40-4159-9188-062397D258E1}"/>
              </a:ext>
            </a:extLst>
          </p:cNvPr>
          <p:cNvSpPr/>
          <p:nvPr/>
        </p:nvSpPr>
        <p:spPr>
          <a:xfrm>
            <a:off x="8305425" y="2446807"/>
            <a:ext cx="2455362" cy="5403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Рабочий</a:t>
            </a:r>
          </a:p>
        </p:txBody>
      </p: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EEA9197C-8867-4A0E-AC64-B1A9968CD017}"/>
              </a:ext>
            </a:extLst>
          </p:cNvPr>
          <p:cNvCxnSpPr>
            <a:stCxn id="17" idx="2"/>
            <a:endCxn id="64" idx="3"/>
          </p:cNvCxnSpPr>
          <p:nvPr/>
        </p:nvCxnSpPr>
        <p:spPr>
          <a:xfrm rot="16200000" flipH="1">
            <a:off x="7706022" y="-337805"/>
            <a:ext cx="1444742" cy="4664787"/>
          </a:xfrm>
          <a:prstGeom prst="bentConnector4">
            <a:avLst>
              <a:gd name="adj1" fmla="val 11155"/>
              <a:gd name="adj2" fmla="val 104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CA883955-7EA4-413E-8392-3AE2C5D4A87D}"/>
              </a:ext>
            </a:extLst>
          </p:cNvPr>
          <p:cNvCxnSpPr>
            <a:stCxn id="64" idx="2"/>
            <a:endCxn id="13" idx="3"/>
          </p:cNvCxnSpPr>
          <p:nvPr/>
        </p:nvCxnSpPr>
        <p:spPr>
          <a:xfrm rot="16200000" flipH="1">
            <a:off x="9400624" y="3119593"/>
            <a:ext cx="1492644" cy="1227681"/>
          </a:xfrm>
          <a:prstGeom prst="bentConnector4">
            <a:avLst>
              <a:gd name="adj1" fmla="val 14026"/>
              <a:gd name="adj2" fmla="val 118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62377018-7DFA-4397-B3E7-0D520064EF0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760787" y="3666001"/>
            <a:ext cx="238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3EEF78E4-1070-4DC9-93C7-839C2F2997C6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rot="16200000" flipH="1">
            <a:off x="4794444" y="2573774"/>
            <a:ext cx="3902350" cy="1299238"/>
          </a:xfrm>
          <a:prstGeom prst="bentConnector3">
            <a:avLst>
              <a:gd name="adj1" fmla="val 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9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0E59E-03DA-4949-AB35-95D9B8C7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178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Структура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AD7102-FB95-4F7D-9A67-F05F39A8CDE5}"/>
              </a:ext>
            </a:extLst>
          </p:cNvPr>
          <p:cNvSpPr/>
          <p:nvPr/>
        </p:nvSpPr>
        <p:spPr>
          <a:xfrm>
            <a:off x="1905148" y="2176437"/>
            <a:ext cx="1961965" cy="7546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Обработчики запросов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C662EF-411C-49C0-94F4-0E52A12407A5}"/>
              </a:ext>
            </a:extLst>
          </p:cNvPr>
          <p:cNvSpPr/>
          <p:nvPr/>
        </p:nvSpPr>
        <p:spPr>
          <a:xfrm>
            <a:off x="1905145" y="4226964"/>
            <a:ext cx="1961965" cy="7546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Вспомогательные функции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867BF81-26A7-445B-8010-F91C228039AE}"/>
              </a:ext>
            </a:extLst>
          </p:cNvPr>
          <p:cNvSpPr/>
          <p:nvPr/>
        </p:nvSpPr>
        <p:spPr>
          <a:xfrm>
            <a:off x="1905146" y="3107599"/>
            <a:ext cx="1961965" cy="5831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0FCEE4A-B1F0-440C-B35C-DC34F9AE1752}"/>
              </a:ext>
            </a:extLst>
          </p:cNvPr>
          <p:cNvSpPr/>
          <p:nvPr/>
        </p:nvSpPr>
        <p:spPr>
          <a:xfrm>
            <a:off x="5677266" y="1987044"/>
            <a:ext cx="2299317" cy="11274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сообщений в </a:t>
            </a:r>
            <a:r>
              <a:rPr lang="ru-RU" dirty="0" err="1"/>
              <a:t>Вконтакте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A583FF-F0BA-4B5A-94D3-37F82356F91D}"/>
              </a:ext>
            </a:extLst>
          </p:cNvPr>
          <p:cNvSpPr/>
          <p:nvPr/>
        </p:nvSpPr>
        <p:spPr>
          <a:xfrm>
            <a:off x="5426623" y="5085950"/>
            <a:ext cx="2093651" cy="10016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с картой и координатами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0AF8137-05F1-4BA4-BF08-A6162DC7490B}"/>
              </a:ext>
            </a:extLst>
          </p:cNvPr>
          <p:cNvSpPr/>
          <p:nvPr/>
        </p:nvSpPr>
        <p:spPr>
          <a:xfrm>
            <a:off x="7976583" y="4454181"/>
            <a:ext cx="1825842" cy="9216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Сортировка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13F3D97-8DBC-44D4-BAA2-4B2B00983F4B}"/>
              </a:ext>
            </a:extLst>
          </p:cNvPr>
          <p:cNvSpPr/>
          <p:nvPr/>
        </p:nvSpPr>
        <p:spPr>
          <a:xfrm>
            <a:off x="8440594" y="3019319"/>
            <a:ext cx="1895383" cy="9987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Подключение к базе данных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80DD86A-142D-4A0A-911A-1194CF3579D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886129" y="2931039"/>
            <a:ext cx="2" cy="176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AE26A70-BD57-4B4B-A49C-C81B831D69E5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2886128" y="3690787"/>
            <a:ext cx="1" cy="536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6865E4E-F56F-40ED-B48E-F34848A3B31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867110" y="2550777"/>
            <a:ext cx="1810156" cy="20534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B19885C-83A2-4C82-8C0D-615B5209FB2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3867110" y="3518689"/>
            <a:ext cx="4573484" cy="10855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3DA28BB-5936-4A70-A46C-4AE7F4F5DF7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67110" y="4604265"/>
            <a:ext cx="4109473" cy="3107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B0E2257-9F41-4ACA-B8DA-14FE4BB4943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867110" y="4604265"/>
            <a:ext cx="1559513" cy="982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5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9D4C7D7-7247-4F2E-B789-74D1A6AD2978}"/>
              </a:ext>
            </a:extLst>
          </p:cNvPr>
          <p:cNvGrpSpPr/>
          <p:nvPr/>
        </p:nvGrpSpPr>
        <p:grpSpPr>
          <a:xfrm>
            <a:off x="281376" y="670116"/>
            <a:ext cx="2111918" cy="4895414"/>
            <a:chOff x="231787" y="1048992"/>
            <a:chExt cx="2111918" cy="489541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6C423C59-7821-4B2A-AAEC-0E9360746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615"/>
            <a:stretch/>
          </p:blipFill>
          <p:spPr>
            <a:xfrm>
              <a:off x="231787" y="1477752"/>
              <a:ext cx="2111918" cy="4466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B41D98-BFDC-41A8-B1D5-A040B5D50C86}"/>
                </a:ext>
              </a:extLst>
            </p:cNvPr>
            <p:cNvSpPr txBox="1"/>
            <p:nvPr/>
          </p:nvSpPr>
          <p:spPr>
            <a:xfrm>
              <a:off x="453985" y="1048992"/>
              <a:ext cx="1667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Базовый шаблон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20D2CF2-E582-4BCA-83D8-9A3521B6B79C}"/>
              </a:ext>
            </a:extLst>
          </p:cNvPr>
          <p:cNvGrpSpPr/>
          <p:nvPr/>
        </p:nvGrpSpPr>
        <p:grpSpPr>
          <a:xfrm>
            <a:off x="2967341" y="534720"/>
            <a:ext cx="2011241" cy="5030810"/>
            <a:chOff x="3309292" y="934215"/>
            <a:chExt cx="2011241" cy="5030810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E4550FC-1B79-4FEE-AD7F-2D4918FE1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876"/>
            <a:stretch/>
          </p:blipFill>
          <p:spPr>
            <a:xfrm>
              <a:off x="3309292" y="1498371"/>
              <a:ext cx="2011241" cy="446665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48BE62-74E5-49FA-9BDA-D351F0FCEFDD}"/>
                </a:ext>
              </a:extLst>
            </p:cNvPr>
            <p:cNvSpPr txBox="1"/>
            <p:nvPr/>
          </p:nvSpPr>
          <p:spPr>
            <a:xfrm>
              <a:off x="3481151" y="934215"/>
              <a:ext cx="16675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Расширяющий шаблон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BF89E4D-DD87-4986-8484-1D47D14793CC}"/>
              </a:ext>
            </a:extLst>
          </p:cNvPr>
          <p:cNvGrpSpPr/>
          <p:nvPr/>
        </p:nvGrpSpPr>
        <p:grpSpPr>
          <a:xfrm>
            <a:off x="5551101" y="514101"/>
            <a:ext cx="2419218" cy="5051429"/>
            <a:chOff x="5462325" y="913596"/>
            <a:chExt cx="2419218" cy="5051429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2EBD727-D45D-4A74-BD3E-DF18CE847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745" r="40824"/>
            <a:stretch/>
          </p:blipFill>
          <p:spPr>
            <a:xfrm>
              <a:off x="5462325" y="1498371"/>
              <a:ext cx="2419218" cy="446665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944917-7EC1-4735-8ACC-D0191A449289}"/>
                </a:ext>
              </a:extLst>
            </p:cNvPr>
            <p:cNvSpPr txBox="1"/>
            <p:nvPr/>
          </p:nvSpPr>
          <p:spPr>
            <a:xfrm>
              <a:off x="5579353" y="913596"/>
              <a:ext cx="2185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Код работы функций, классов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1F60F45-D142-4A8D-AA3F-F5C51EB0D22C}"/>
              </a:ext>
            </a:extLst>
          </p:cNvPr>
          <p:cNvGrpSpPr/>
          <p:nvPr/>
        </p:nvGrpSpPr>
        <p:grpSpPr>
          <a:xfrm>
            <a:off x="8831727" y="649497"/>
            <a:ext cx="3020068" cy="4916033"/>
            <a:chOff x="8430647" y="1048992"/>
            <a:chExt cx="3020068" cy="4916033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675C292-ED9E-4BAD-9872-468A01665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0647" y="1498370"/>
              <a:ext cx="3020068" cy="446665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F147EA-5071-43B8-80A6-75E3A3032556}"/>
                </a:ext>
              </a:extLst>
            </p:cNvPr>
            <p:cNvSpPr txBox="1"/>
            <p:nvPr/>
          </p:nvSpPr>
          <p:spPr>
            <a:xfrm>
              <a:off x="9106920" y="1048992"/>
              <a:ext cx="1667521" cy="33855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+mj-lt"/>
                </a:rPr>
                <a:t>Магия</a:t>
              </a:r>
            </a:p>
          </p:txBody>
        </p:sp>
      </p:grpSp>
      <p:sp>
        <p:nvSpPr>
          <p:cNvPr id="20" name="Знак ''плюс'' 19">
            <a:extLst>
              <a:ext uri="{FF2B5EF4-FFF2-40B4-BE49-F238E27FC236}">
                <a16:creationId xmlns:a16="http://schemas.microsoft.com/office/drawing/2014/main" id="{80BF7B22-DEA5-4FFB-9CA3-D76F7C3C507B}"/>
              </a:ext>
            </a:extLst>
          </p:cNvPr>
          <p:cNvSpPr/>
          <p:nvPr/>
        </p:nvSpPr>
        <p:spPr>
          <a:xfrm>
            <a:off x="5018134" y="2802311"/>
            <a:ext cx="532967" cy="532967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Равно 20">
            <a:extLst>
              <a:ext uri="{FF2B5EF4-FFF2-40B4-BE49-F238E27FC236}">
                <a16:creationId xmlns:a16="http://schemas.microsoft.com/office/drawing/2014/main" id="{31D727A9-C606-46A5-B46E-B3055A4A6111}"/>
              </a:ext>
            </a:extLst>
          </p:cNvPr>
          <p:cNvSpPr/>
          <p:nvPr/>
        </p:nvSpPr>
        <p:spPr>
          <a:xfrm>
            <a:off x="8134539" y="2802311"/>
            <a:ext cx="532967" cy="532967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A9C5B3C2-84EC-4C4B-A3A0-8E11145F6F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308194" y="827108"/>
            <a:ext cx="831006" cy="422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Знак ''плюс'' 18">
            <a:extLst>
              <a:ext uri="{FF2B5EF4-FFF2-40B4-BE49-F238E27FC236}">
                <a16:creationId xmlns:a16="http://schemas.microsoft.com/office/drawing/2014/main" id="{6047FF94-6564-4BC1-97DA-FF5DF9EADDD4}"/>
              </a:ext>
            </a:extLst>
          </p:cNvPr>
          <p:cNvSpPr/>
          <p:nvPr/>
        </p:nvSpPr>
        <p:spPr>
          <a:xfrm>
            <a:off x="2424012" y="2802311"/>
            <a:ext cx="532967" cy="532967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794978B-ECD5-4886-96BF-8A7C8F0660E1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4806721" y="827108"/>
            <a:ext cx="2162249" cy="457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3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9697A3-EF8B-4784-AE10-19754C0F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4"/>
          <a:stretch/>
        </p:blipFill>
        <p:spPr>
          <a:xfrm>
            <a:off x="6936873" y="2507023"/>
            <a:ext cx="4876454" cy="37060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1B2B6-A9F2-40B7-B062-D8F08209F3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3683" y="154173"/>
            <a:ext cx="10847032" cy="520530"/>
          </a:xfrm>
        </p:spPr>
        <p:txBody>
          <a:bodyPr>
            <a:normAutofit/>
          </a:bodyPr>
          <a:lstStyle/>
          <a:p>
            <a:r>
              <a:rPr lang="ru-RU" sz="3200" dirty="0"/>
              <a:t>Картинки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3B2DFE-A884-41B4-94E8-6A0AFA11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6" y="1069524"/>
            <a:ext cx="10912786" cy="8763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CEF49E-57AA-4DF8-9400-7B9189308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31229"/>
            <a:ext cx="12192000" cy="1073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D9E8D2-6CE9-4C48-9E1B-8D815950001E}"/>
              </a:ext>
            </a:extLst>
          </p:cNvPr>
          <p:cNvSpPr txBox="1"/>
          <p:nvPr/>
        </p:nvSpPr>
        <p:spPr>
          <a:xfrm>
            <a:off x="94587" y="5269398"/>
            <a:ext cx="495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Таблица </a:t>
            </a:r>
            <a:r>
              <a:rPr lang="en-US" sz="1600" dirty="0">
                <a:latin typeface="+mj-lt"/>
              </a:rPr>
              <a:t>Jobs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200ED-AB60-46B4-879E-2004E0050CA1}"/>
              </a:ext>
            </a:extLst>
          </p:cNvPr>
          <p:cNvSpPr txBox="1"/>
          <p:nvPr/>
        </p:nvSpPr>
        <p:spPr>
          <a:xfrm>
            <a:off x="603683" y="735049"/>
            <a:ext cx="495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Таблица </a:t>
            </a:r>
            <a:r>
              <a:rPr lang="en-US" sz="1600" dirty="0">
                <a:latin typeface="+mj-lt"/>
              </a:rPr>
              <a:t>Users</a:t>
            </a:r>
            <a:endParaRPr lang="ru-RU" sz="160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5BF577-BB8F-47BF-91A6-802E94DBD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3" y="2066831"/>
            <a:ext cx="5711186" cy="21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8906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732</TotalTime>
  <Words>296</Words>
  <Application>Microsoft Office PowerPoint</Application>
  <PresentationFormat>Широкоэкранный</PresentationFormat>
  <Paragraphs>63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Ретро</vt:lpstr>
      <vt:lpstr>Сайт для поиска быстрой работы</vt:lpstr>
      <vt:lpstr>Введение</vt:lpstr>
      <vt:lpstr>Цель и задачи</vt:lpstr>
      <vt:lpstr>Страницы</vt:lpstr>
      <vt:lpstr>Презентация PowerPoint</vt:lpstr>
      <vt:lpstr>Презентация PowerPoint</vt:lpstr>
      <vt:lpstr>Структура</vt:lpstr>
      <vt:lpstr>Презентация PowerPoint</vt:lpstr>
      <vt:lpstr>Картинки</vt:lpstr>
      <vt:lpstr>Презентация PowerPoint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Цемкало Алёна</dc:creator>
  <cp:lastModifiedBy>Цемкало Алёна</cp:lastModifiedBy>
  <cp:revision>32</cp:revision>
  <dcterms:created xsi:type="dcterms:W3CDTF">2020-04-14T18:56:19Z</dcterms:created>
  <dcterms:modified xsi:type="dcterms:W3CDTF">2020-04-23T09:20:08Z</dcterms:modified>
</cp:coreProperties>
</file>