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5" r:id="rId6"/>
    <p:sldId id="263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9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1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6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0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9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3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0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9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9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80148D-D1EB-4BAC-A5A7-F424FC95D50D}" type="datetimeFigureOut">
              <a:rPr lang="ru-RU" smtClean="0"/>
              <a:t>20.04.2020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174DE-F373-4488-9428-A4A0C657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41817"/>
            <a:ext cx="10058400" cy="2363147"/>
          </a:xfrm>
        </p:spPr>
        <p:txBody>
          <a:bodyPr/>
          <a:lstStyle/>
          <a:p>
            <a:r>
              <a:rPr lang="ru-RU" dirty="0"/>
              <a:t>Сайт для поиска быстрой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F26AA-8292-4011-8260-114518CA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84207"/>
            <a:ext cx="10058400" cy="1660563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Проект выполнила </a:t>
            </a:r>
          </a:p>
          <a:p>
            <a:r>
              <a:rPr lang="ru-RU" dirty="0">
                <a:solidFill>
                  <a:schemeClr val="tx1"/>
                </a:solidFill>
              </a:rPr>
              <a:t>ученица 11 «а» класса </a:t>
            </a:r>
          </a:p>
          <a:p>
            <a:r>
              <a:rPr lang="ru-RU" dirty="0">
                <a:solidFill>
                  <a:schemeClr val="tx1"/>
                </a:solidFill>
              </a:rPr>
              <a:t>гимназии 1575</a:t>
            </a:r>
          </a:p>
          <a:p>
            <a:r>
              <a:rPr lang="ru-RU" dirty="0">
                <a:solidFill>
                  <a:schemeClr val="tx1"/>
                </a:solidFill>
              </a:rPr>
              <a:t>Цемкало Алёна</a:t>
            </a:r>
          </a:p>
        </p:txBody>
      </p:sp>
    </p:spTree>
    <p:extLst>
      <p:ext uri="{BB962C8B-B14F-4D97-AF65-F5344CB8AC3E}">
        <p14:creationId xmlns:p14="http://schemas.microsoft.com/office/powerpoint/2010/main" val="1629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438F-D774-48E6-8276-6DBD7DFA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776"/>
            <a:ext cx="10058400" cy="104298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736E4-86E0-42CE-A8C9-9335F787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634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Представим себе такую ситуацию: 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 Человек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работает в некоторой компании. Зарплату выдают в конце каждого месяца. Через 20 дней после получения денег Человек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понёс непредвиденные расходы, таким образом, до следующей зарплаты остаётся 10 дней, а есть что-то же нужно!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 Бабушка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Y 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купила новое кресло, она дамочка крепкая, но сама поднять покупку в квартиру не сможет.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Сайт для поиска быстрой работы – идеальное решение для таких случаев.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Бабушка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Y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должна запросить услугу, просто заполнив анкету на платформе. Человек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заходит на сайт и выбирает работу, например, «поднять кресло на 6 этаж».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Итак, все в выигрыше!</a:t>
            </a:r>
          </a:p>
        </p:txBody>
      </p:sp>
    </p:spTree>
    <p:extLst>
      <p:ext uri="{BB962C8B-B14F-4D97-AF65-F5344CB8AC3E}">
        <p14:creationId xmlns:p14="http://schemas.microsoft.com/office/powerpoint/2010/main" val="27846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EE5-FD46-4C55-8950-56B9D1C5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1F2FB4-1D4E-4F24-A4B5-F56E1403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310"/>
            <a:ext cx="10058400" cy="4326466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+mj-lt"/>
              </a:rPr>
              <a:t>Цель – создать сайт для поиска быстрой работы (предоставления услуг).</a:t>
            </a:r>
          </a:p>
          <a:p>
            <a:endParaRPr lang="ru-RU" sz="2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Придумать функционал для работодателя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Придумать функционал для искателя работы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Создать шаблон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Освоить необходимые технологии и методы для написания сайта.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Создать базу данных пользователей и работ.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Реализовать идеи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C4E88A-FB04-46D7-8D00-572579777545}"/>
              </a:ext>
            </a:extLst>
          </p:cNvPr>
          <p:cNvSpPr/>
          <p:nvPr/>
        </p:nvSpPr>
        <p:spPr>
          <a:xfrm>
            <a:off x="899568" y="2056808"/>
            <a:ext cx="2885997" cy="7975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Зарегистрироваться/войти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58A97B-684F-4443-B829-3AF0B23A5205}"/>
              </a:ext>
            </a:extLst>
          </p:cNvPr>
          <p:cNvSpPr/>
          <p:nvPr/>
        </p:nvSpPr>
        <p:spPr>
          <a:xfrm>
            <a:off x="5854887" y="5174568"/>
            <a:ext cx="3080702" cy="1092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Получать сообщение в </a:t>
            </a:r>
            <a:r>
              <a:rPr lang="ru-RU" dirty="0" err="1"/>
              <a:t>vk</a:t>
            </a:r>
            <a:r>
              <a:rPr lang="ru-RU" dirty="0"/>
              <a:t> о состоянии работы и аккаунта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B96E95-9605-446A-8D10-F512CCF8BBB6}"/>
              </a:ext>
            </a:extLst>
          </p:cNvPr>
          <p:cNvSpPr/>
          <p:nvPr/>
        </p:nvSpPr>
        <p:spPr>
          <a:xfrm>
            <a:off x="4533527" y="4192242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Удалить работу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367985-6B15-4C0C-91E3-D8360900B230}"/>
              </a:ext>
            </a:extLst>
          </p:cNvPr>
          <p:cNvSpPr/>
          <p:nvPr/>
        </p:nvSpPr>
        <p:spPr>
          <a:xfrm>
            <a:off x="4527609" y="3446587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Изменить работу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FC7909-C960-4B27-9B4C-BBC6BC666402}"/>
              </a:ext>
            </a:extLst>
          </p:cNvPr>
          <p:cNvSpPr/>
          <p:nvPr/>
        </p:nvSpPr>
        <p:spPr>
          <a:xfrm>
            <a:off x="4527611" y="2740906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работу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915997-0327-4162-9719-3E8B216ECE10}"/>
              </a:ext>
            </a:extLst>
          </p:cNvPr>
          <p:cNvSpPr/>
          <p:nvPr/>
        </p:nvSpPr>
        <p:spPr>
          <a:xfrm>
            <a:off x="7982077" y="3373318"/>
            <a:ext cx="2778710" cy="5853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Отказаться от работы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3D84ADB-BAB3-450B-A6FB-D0C3D74C614F}"/>
              </a:ext>
            </a:extLst>
          </p:cNvPr>
          <p:cNvSpPr/>
          <p:nvPr/>
        </p:nvSpPr>
        <p:spPr>
          <a:xfrm>
            <a:off x="7982077" y="4187073"/>
            <a:ext cx="2778710" cy="585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Взяться за работу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EEB99A-A91B-48A5-9308-5E50D939F0C9}"/>
              </a:ext>
            </a:extLst>
          </p:cNvPr>
          <p:cNvSpPr/>
          <p:nvPr/>
        </p:nvSpPr>
        <p:spPr>
          <a:xfrm>
            <a:off x="877442" y="5412267"/>
            <a:ext cx="2908122" cy="79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Найти ближайшую работу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247D06E-B5A0-442E-AA71-395BEEBDCD6D}"/>
              </a:ext>
            </a:extLst>
          </p:cNvPr>
          <p:cNvSpPr/>
          <p:nvPr/>
        </p:nvSpPr>
        <p:spPr>
          <a:xfrm>
            <a:off x="899568" y="4332450"/>
            <a:ext cx="2885996" cy="80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Отсортировать услуги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77003D-F460-4351-AE20-A13D21520388}"/>
              </a:ext>
            </a:extLst>
          </p:cNvPr>
          <p:cNvSpPr/>
          <p:nvPr/>
        </p:nvSpPr>
        <p:spPr>
          <a:xfrm>
            <a:off x="899569" y="3194628"/>
            <a:ext cx="2885996" cy="797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Просмотреть список услуг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A1AFC5F-086C-4C3F-95A2-65835B6F0F47}"/>
              </a:ext>
            </a:extLst>
          </p:cNvPr>
          <p:cNvSpPr/>
          <p:nvPr/>
        </p:nvSpPr>
        <p:spPr>
          <a:xfrm>
            <a:off x="4080769" y="179874"/>
            <a:ext cx="4030462" cy="1092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Функционал</a:t>
            </a: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C2E52EBD-0718-4124-B737-268D501E1DAF}"/>
              </a:ext>
            </a:extLst>
          </p:cNvPr>
          <p:cNvCxnSpPr>
            <a:stCxn id="17" idx="2"/>
            <a:endCxn id="14" idx="1"/>
          </p:cNvCxnSpPr>
          <p:nvPr/>
        </p:nvCxnSpPr>
        <p:spPr>
          <a:xfrm rot="5400000">
            <a:off x="1217319" y="932341"/>
            <a:ext cx="4538804" cy="5218558"/>
          </a:xfrm>
          <a:prstGeom prst="bentConnector4">
            <a:avLst>
              <a:gd name="adj1" fmla="val 7662"/>
              <a:gd name="adj2" fmla="val 111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33EE362-9893-4EBE-8A40-59FC5A3D6F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75208" y="4731798"/>
            <a:ext cx="624360" cy="2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DCFD9EC2-4852-43B5-B6A6-12B0486829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69677" y="3593383"/>
            <a:ext cx="6298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C827785-CE15-4ED1-8F38-8FF4B7DAED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9677" y="2455563"/>
            <a:ext cx="629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F128DF52-B856-4508-A156-2408D3B9CB70}"/>
              </a:ext>
            </a:extLst>
          </p:cNvPr>
          <p:cNvSpPr/>
          <p:nvPr/>
        </p:nvSpPr>
        <p:spPr>
          <a:xfrm>
            <a:off x="4224419" y="1879394"/>
            <a:ext cx="2778710" cy="609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Работодатель</a:t>
            </a:r>
          </a:p>
        </p:txBody>
      </p: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6FBDB3D3-B3F3-4037-9CC6-441A523CB476}"/>
              </a:ext>
            </a:extLst>
          </p:cNvPr>
          <p:cNvCxnSpPr>
            <a:stCxn id="17" idx="2"/>
            <a:endCxn id="52" idx="0"/>
          </p:cNvCxnSpPr>
          <p:nvPr/>
        </p:nvCxnSpPr>
        <p:spPr>
          <a:xfrm rot="5400000">
            <a:off x="5551299" y="1334693"/>
            <a:ext cx="607176" cy="482226"/>
          </a:xfrm>
          <a:prstGeom prst="bentConnector3">
            <a:avLst>
              <a:gd name="adj1" fmla="val 7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F2F64CD0-18D1-47FC-B938-303F70B1CFEA}"/>
              </a:ext>
            </a:extLst>
          </p:cNvPr>
          <p:cNvCxnSpPr>
            <a:stCxn id="52" idx="2"/>
            <a:endCxn id="9" idx="1"/>
          </p:cNvCxnSpPr>
          <p:nvPr/>
        </p:nvCxnSpPr>
        <p:spPr>
          <a:xfrm rot="5400000">
            <a:off x="4086972" y="2935218"/>
            <a:ext cx="1973358" cy="1080247"/>
          </a:xfrm>
          <a:prstGeom prst="bentConnector4">
            <a:avLst>
              <a:gd name="adj1" fmla="val 6724"/>
              <a:gd name="adj2" fmla="val 121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C91C7BC-D9DB-4F7F-82B9-57699B9A1E3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14548" y="3716365"/>
            <a:ext cx="213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0EC868B-DECD-4A29-89BE-7A50C257C78E}"/>
              </a:ext>
            </a:extLst>
          </p:cNvPr>
          <p:cNvCxnSpPr>
            <a:stCxn id="11" idx="1"/>
          </p:cNvCxnSpPr>
          <p:nvPr/>
        </p:nvCxnSpPr>
        <p:spPr>
          <a:xfrm flipH="1">
            <a:off x="4314548" y="3010684"/>
            <a:ext cx="21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3B3D93CB-1C40-4159-9188-062397D258E1}"/>
              </a:ext>
            </a:extLst>
          </p:cNvPr>
          <p:cNvSpPr/>
          <p:nvPr/>
        </p:nvSpPr>
        <p:spPr>
          <a:xfrm>
            <a:off x="8305425" y="2446807"/>
            <a:ext cx="2455362" cy="5403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Рабочий</a:t>
            </a: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EEA9197C-8867-4A0E-AC64-B1A9968CD017}"/>
              </a:ext>
            </a:extLst>
          </p:cNvPr>
          <p:cNvCxnSpPr>
            <a:stCxn id="17" idx="2"/>
            <a:endCxn id="64" idx="3"/>
          </p:cNvCxnSpPr>
          <p:nvPr/>
        </p:nvCxnSpPr>
        <p:spPr>
          <a:xfrm rot="16200000" flipH="1">
            <a:off x="7706022" y="-337805"/>
            <a:ext cx="1444742" cy="4664787"/>
          </a:xfrm>
          <a:prstGeom prst="bentConnector4">
            <a:avLst>
              <a:gd name="adj1" fmla="val 11155"/>
              <a:gd name="adj2" fmla="val 104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CA883955-7EA4-413E-8392-3AE2C5D4A87D}"/>
              </a:ext>
            </a:extLst>
          </p:cNvPr>
          <p:cNvCxnSpPr>
            <a:stCxn id="64" idx="2"/>
            <a:endCxn id="13" idx="3"/>
          </p:cNvCxnSpPr>
          <p:nvPr/>
        </p:nvCxnSpPr>
        <p:spPr>
          <a:xfrm rot="16200000" flipH="1">
            <a:off x="9400624" y="3119593"/>
            <a:ext cx="1492644" cy="1227681"/>
          </a:xfrm>
          <a:prstGeom prst="bentConnector4">
            <a:avLst>
              <a:gd name="adj1" fmla="val 14026"/>
              <a:gd name="adj2" fmla="val 118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62377018-7DFA-4397-B3E7-0D520064EF0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760787" y="3666001"/>
            <a:ext cx="238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3EEF78E4-1070-4DC9-93C7-839C2F2997C6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rot="16200000" flipH="1">
            <a:off x="4794444" y="2573774"/>
            <a:ext cx="3902350" cy="1299238"/>
          </a:xfrm>
          <a:prstGeom prst="bentConnector3">
            <a:avLst>
              <a:gd name="adj1" fmla="val 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9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E59E-03DA-4949-AB35-95D9B8C7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178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Структура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D7102-FB95-4F7D-9A67-F05F39A8CDE5}"/>
              </a:ext>
            </a:extLst>
          </p:cNvPr>
          <p:cNvSpPr/>
          <p:nvPr/>
        </p:nvSpPr>
        <p:spPr>
          <a:xfrm>
            <a:off x="1905148" y="2176437"/>
            <a:ext cx="1961965" cy="754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Обработчики запросов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C662EF-411C-49C0-94F4-0E52A12407A5}"/>
              </a:ext>
            </a:extLst>
          </p:cNvPr>
          <p:cNvSpPr/>
          <p:nvPr/>
        </p:nvSpPr>
        <p:spPr>
          <a:xfrm>
            <a:off x="1905145" y="4226964"/>
            <a:ext cx="1961965" cy="754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Вспомогательные функции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67BF81-26A7-445B-8010-F91C228039AE}"/>
              </a:ext>
            </a:extLst>
          </p:cNvPr>
          <p:cNvSpPr/>
          <p:nvPr/>
        </p:nvSpPr>
        <p:spPr>
          <a:xfrm>
            <a:off x="1905146" y="3107599"/>
            <a:ext cx="1961965" cy="5831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FCEE4A-B1F0-440C-B35C-DC34F9AE1752}"/>
              </a:ext>
            </a:extLst>
          </p:cNvPr>
          <p:cNvSpPr/>
          <p:nvPr/>
        </p:nvSpPr>
        <p:spPr>
          <a:xfrm>
            <a:off x="5677266" y="1987044"/>
            <a:ext cx="2299317" cy="11274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сообщений в </a:t>
            </a:r>
            <a:r>
              <a:rPr lang="ru-RU" dirty="0" err="1"/>
              <a:t>Вконтакте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A583FF-F0BA-4B5A-94D3-37F82356F91D}"/>
              </a:ext>
            </a:extLst>
          </p:cNvPr>
          <p:cNvSpPr/>
          <p:nvPr/>
        </p:nvSpPr>
        <p:spPr>
          <a:xfrm>
            <a:off x="5426623" y="5085950"/>
            <a:ext cx="2093651" cy="10016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картой и координатами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0AF8137-05F1-4BA4-BF08-A6162DC7490B}"/>
              </a:ext>
            </a:extLst>
          </p:cNvPr>
          <p:cNvSpPr/>
          <p:nvPr/>
        </p:nvSpPr>
        <p:spPr>
          <a:xfrm>
            <a:off x="7976583" y="4454181"/>
            <a:ext cx="1825842" cy="9216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Сортировка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3F3D97-8DBC-44D4-BAA2-4B2B00983F4B}"/>
              </a:ext>
            </a:extLst>
          </p:cNvPr>
          <p:cNvSpPr/>
          <p:nvPr/>
        </p:nvSpPr>
        <p:spPr>
          <a:xfrm>
            <a:off x="8440594" y="3019319"/>
            <a:ext cx="1895383" cy="9987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Подключение к базе данных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80DD86A-142D-4A0A-911A-1194CF3579D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886129" y="2931039"/>
            <a:ext cx="2" cy="176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AE26A70-BD57-4B4B-A49C-C81B831D69E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886128" y="3690787"/>
            <a:ext cx="1" cy="536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6865E4E-F56F-40ED-B48E-F34848A3B31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867110" y="2550777"/>
            <a:ext cx="1810156" cy="20534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B19885C-83A2-4C82-8C0D-615B5209FB2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867110" y="3518689"/>
            <a:ext cx="4573484" cy="10855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3DA28BB-5936-4A70-A46C-4AE7F4F5DF7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67110" y="4604265"/>
            <a:ext cx="4109473" cy="3107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B0E2257-9F41-4ACA-B8DA-14FE4BB4943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867110" y="4604265"/>
            <a:ext cx="1559513" cy="982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E59E-03DA-4949-AB35-95D9B8C7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178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88447-CCE6-48D2-8222-DA4D1946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5746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Главная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Вход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Регистрация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Запрошенные услуги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Добавление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Редактирование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Подробное описание услуги</a:t>
            </a:r>
          </a:p>
        </p:txBody>
      </p:sp>
    </p:spTree>
    <p:extLst>
      <p:ext uri="{BB962C8B-B14F-4D97-AF65-F5344CB8AC3E}">
        <p14:creationId xmlns:p14="http://schemas.microsoft.com/office/powerpoint/2010/main" val="261915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9EB21-C19F-4B0D-B4D5-232AC018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" y="1626108"/>
            <a:ext cx="5164916" cy="44963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52804-68E7-4A16-BC45-72474F85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8" y="176264"/>
            <a:ext cx="3329066" cy="45854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D1120A-9DF3-465E-B6EA-072134BB1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55" y="1936547"/>
            <a:ext cx="5038745" cy="43952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8989DD-CF32-4F75-A232-528F65699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2" t="13642" r="34682" b="12314"/>
          <a:stretch/>
        </p:blipFill>
        <p:spPr>
          <a:xfrm>
            <a:off x="9570186" y="-15223"/>
            <a:ext cx="2621814" cy="26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DB63B-2EE2-4C3B-A0C8-067E2348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502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A20B8-E6E6-4DE5-B909-D74DFC15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Создан сайт для поиска быстрой работы.</a:t>
            </a:r>
          </a:p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В качестве доработки можно добавить больше возможностей.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331366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FC0-E4DD-4A71-8BB5-EB84214A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57779"/>
            <a:ext cx="10058400" cy="130501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7261806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</TotalTime>
  <Words>274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Ретро</vt:lpstr>
      <vt:lpstr>Сайт для поиска быстрой работы</vt:lpstr>
      <vt:lpstr>Введение</vt:lpstr>
      <vt:lpstr>Цель и задачи</vt:lpstr>
      <vt:lpstr>Презентация PowerPoint</vt:lpstr>
      <vt:lpstr>Структура</vt:lpstr>
      <vt:lpstr>Страницы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Цемкало Алёна</dc:creator>
  <cp:lastModifiedBy>Цемкало Алёна</cp:lastModifiedBy>
  <cp:revision>25</cp:revision>
  <dcterms:created xsi:type="dcterms:W3CDTF">2020-04-14T18:56:19Z</dcterms:created>
  <dcterms:modified xsi:type="dcterms:W3CDTF">2020-04-20T13:54:11Z</dcterms:modified>
</cp:coreProperties>
</file>