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96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Gowun Batang"/>
      <p:regular r:id="rId17"/>
      <p:bold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GowunBatang-regular.fntdata"/><Relationship Id="rId16" Type="http://schemas.openxmlformats.org/officeDocument/2006/relationships/slide" Target="slides/slide11.xml"/><Relationship Id="rId18" Type="http://schemas.openxmlformats.org/officeDocument/2006/relationships/font" Target="fonts/GowunBatang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34ae578504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34ae578504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34e3ff2e48e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34e3ff2e48e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34ae5785044_0_3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34ae5785044_0_3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34ae5785044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34ae5785044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34db21644c6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34db21644c6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34e32ea2742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34e32ea274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34e32ea2742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34e32ea2742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34f3b7380c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34f3b7380c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34db21644c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34db21644c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34db21644c6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34db21644c6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34db21644c6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34db21644c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with header and footer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idx="1" type="body"/>
          </p:nvPr>
        </p:nvSpPr>
        <p:spPr>
          <a:xfrm>
            <a:off x="228600" y="2856025"/>
            <a:ext cx="1889400" cy="67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11" name="Google Shape;11;p2"/>
          <p:cNvSpPr txBox="1"/>
          <p:nvPr>
            <p:ph idx="2" type="body"/>
          </p:nvPr>
        </p:nvSpPr>
        <p:spPr>
          <a:xfrm>
            <a:off x="228600" y="168075"/>
            <a:ext cx="18894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" name="Google Shape;13;p2"/>
          <p:cNvSpPr txBox="1"/>
          <p:nvPr>
            <p:ph idx="3" type="body"/>
          </p:nvPr>
        </p:nvSpPr>
        <p:spPr>
          <a:xfrm>
            <a:off x="228600" y="4679000"/>
            <a:ext cx="43434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type="title"/>
          </p:nvPr>
        </p:nvSpPr>
        <p:spPr>
          <a:xfrm>
            <a:off x="228600" y="1909750"/>
            <a:ext cx="6232800" cy="94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/>
        </p:txBody>
      </p:sp>
      <p:sp>
        <p:nvSpPr>
          <p:cNvPr id="15" name="Google Shape;15;p2"/>
          <p:cNvSpPr txBox="1"/>
          <p:nvPr>
            <p:ph idx="4" type="body"/>
          </p:nvPr>
        </p:nvSpPr>
        <p:spPr>
          <a:xfrm>
            <a:off x="2400300" y="2856025"/>
            <a:ext cx="1889400" cy="67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5" type="body"/>
          </p:nvPr>
        </p:nvSpPr>
        <p:spPr>
          <a:xfrm>
            <a:off x="2400300" y="168075"/>
            <a:ext cx="18894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6" type="body"/>
          </p:nvPr>
        </p:nvSpPr>
        <p:spPr>
          <a:xfrm>
            <a:off x="4572000" y="168075"/>
            <a:ext cx="18894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7" type="body"/>
          </p:nvPr>
        </p:nvSpPr>
        <p:spPr>
          <a:xfrm>
            <a:off x="6743700" y="168075"/>
            <a:ext cx="18894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cxnSp>
        <p:nvCxnSpPr>
          <p:cNvPr id="19" name="Google Shape;19;p2"/>
          <p:cNvCxnSpPr/>
          <p:nvPr/>
        </p:nvCxnSpPr>
        <p:spPr>
          <a:xfrm flipH="1" rot="10800000">
            <a:off x="225750" y="4678950"/>
            <a:ext cx="8692500" cy="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  <p15:guide id="3" pos="144">
          <p15:clr>
            <a:srgbClr val="E46962"/>
          </p15:clr>
        </p15:guide>
        <p15:guide id="4" pos="1512">
          <p15:clr>
            <a:srgbClr val="E46962"/>
          </p15:clr>
        </p15:guide>
        <p15:guide id="5" pos="4248">
          <p15:clr>
            <a:srgbClr val="E46962"/>
          </p15:clr>
        </p15:guide>
        <p15:guide id="6" pos="5616">
          <p15:clr>
            <a:srgbClr val="E46962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ideas">
  <p:cSld name="TITLE_AND_TWO_COLUMNS_1_1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1"/>
          <p:cNvSpPr txBox="1"/>
          <p:nvPr>
            <p:ph idx="12" type="sldNum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5" name="Google Shape;85;p11"/>
          <p:cNvSpPr txBox="1"/>
          <p:nvPr>
            <p:ph type="title"/>
          </p:nvPr>
        </p:nvSpPr>
        <p:spPr>
          <a:xfrm>
            <a:off x="229450" y="164350"/>
            <a:ext cx="8686800" cy="87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6" name="Google Shape;86;p11"/>
          <p:cNvSpPr txBox="1"/>
          <p:nvPr>
            <p:ph idx="1" type="body"/>
          </p:nvPr>
        </p:nvSpPr>
        <p:spPr>
          <a:xfrm>
            <a:off x="229450" y="3455950"/>
            <a:ext cx="4061100" cy="10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87" name="Google Shape;87;p11"/>
          <p:cNvSpPr txBox="1"/>
          <p:nvPr>
            <p:ph idx="2" type="subTitle"/>
          </p:nvPr>
        </p:nvSpPr>
        <p:spPr>
          <a:xfrm>
            <a:off x="229450" y="3127850"/>
            <a:ext cx="40611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9pPr>
          </a:lstStyle>
          <a:p/>
        </p:txBody>
      </p:sp>
      <p:cxnSp>
        <p:nvCxnSpPr>
          <p:cNvPr id="88" name="Google Shape;88;p11"/>
          <p:cNvCxnSpPr/>
          <p:nvPr/>
        </p:nvCxnSpPr>
        <p:spPr>
          <a:xfrm flipH="1" rot="10800000">
            <a:off x="225750" y="4678950"/>
            <a:ext cx="8692500" cy="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9" name="Google Shape;89;p11"/>
          <p:cNvSpPr txBox="1"/>
          <p:nvPr>
            <p:ph idx="3" type="body"/>
          </p:nvPr>
        </p:nvSpPr>
        <p:spPr>
          <a:xfrm>
            <a:off x="4573675" y="3455950"/>
            <a:ext cx="4061100" cy="10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90" name="Google Shape;90;p11"/>
          <p:cNvSpPr txBox="1"/>
          <p:nvPr>
            <p:ph idx="4" type="subTitle"/>
          </p:nvPr>
        </p:nvSpPr>
        <p:spPr>
          <a:xfrm>
            <a:off x="4573675" y="3127850"/>
            <a:ext cx="40611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ody text">
  <p:cSld name="CUSTOM_3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2"/>
          <p:cNvSpPr txBox="1"/>
          <p:nvPr>
            <p:ph idx="1" type="body"/>
          </p:nvPr>
        </p:nvSpPr>
        <p:spPr>
          <a:xfrm>
            <a:off x="5095525" y="922175"/>
            <a:ext cx="3440100" cy="125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93" name="Google Shape;93;p12"/>
          <p:cNvSpPr txBox="1"/>
          <p:nvPr>
            <p:ph idx="12" type="sldNum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4" name="Google Shape;94;p12"/>
          <p:cNvSpPr txBox="1"/>
          <p:nvPr>
            <p:ph idx="2" type="body"/>
          </p:nvPr>
        </p:nvSpPr>
        <p:spPr>
          <a:xfrm>
            <a:off x="5095525" y="2801100"/>
            <a:ext cx="3440100" cy="813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95" name="Google Shape;95;p12"/>
          <p:cNvSpPr txBox="1"/>
          <p:nvPr>
            <p:ph idx="3" type="body"/>
          </p:nvPr>
        </p:nvSpPr>
        <p:spPr>
          <a:xfrm>
            <a:off x="5095525" y="4013575"/>
            <a:ext cx="3440100" cy="53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96" name="Google Shape;96;p12"/>
          <p:cNvSpPr txBox="1"/>
          <p:nvPr>
            <p:ph idx="4" type="body"/>
          </p:nvPr>
        </p:nvSpPr>
        <p:spPr>
          <a:xfrm>
            <a:off x="228600" y="4679000"/>
            <a:ext cx="43434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cxnSp>
        <p:nvCxnSpPr>
          <p:cNvPr id="97" name="Google Shape;97;p12"/>
          <p:cNvCxnSpPr/>
          <p:nvPr/>
        </p:nvCxnSpPr>
        <p:spPr>
          <a:xfrm flipH="1" rot="10800000">
            <a:off x="225750" y="4678950"/>
            <a:ext cx="8692500" cy="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 type="titleOnly">
  <p:cSld name="TITLE_ONLY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3"/>
          <p:cNvSpPr txBox="1"/>
          <p:nvPr>
            <p:ph idx="12" type="sldNum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0" name="Google Shape;100;p13"/>
          <p:cNvSpPr txBox="1"/>
          <p:nvPr>
            <p:ph type="title"/>
          </p:nvPr>
        </p:nvSpPr>
        <p:spPr>
          <a:xfrm>
            <a:off x="229450" y="164350"/>
            <a:ext cx="8686800" cy="338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1" name="Google Shape;101;p13"/>
          <p:cNvSpPr txBox="1"/>
          <p:nvPr>
            <p:ph idx="1" type="body"/>
          </p:nvPr>
        </p:nvSpPr>
        <p:spPr>
          <a:xfrm>
            <a:off x="228600" y="3868750"/>
            <a:ext cx="1889400" cy="64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102" name="Google Shape;102;p13"/>
          <p:cNvSpPr txBox="1"/>
          <p:nvPr>
            <p:ph idx="2" type="body"/>
          </p:nvPr>
        </p:nvSpPr>
        <p:spPr>
          <a:xfrm>
            <a:off x="2400300" y="3868750"/>
            <a:ext cx="1889400" cy="64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103" name="Google Shape;103;p13"/>
          <p:cNvSpPr txBox="1"/>
          <p:nvPr>
            <p:ph idx="3" type="body"/>
          </p:nvPr>
        </p:nvSpPr>
        <p:spPr>
          <a:xfrm>
            <a:off x="228600" y="4679000"/>
            <a:ext cx="43434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104" name="Google Shape;104;p13"/>
          <p:cNvSpPr txBox="1"/>
          <p:nvPr>
            <p:ph idx="4" type="body"/>
          </p:nvPr>
        </p:nvSpPr>
        <p:spPr>
          <a:xfrm>
            <a:off x="6743700" y="3868750"/>
            <a:ext cx="1889400" cy="64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105" name="Google Shape;105;p13"/>
          <p:cNvSpPr txBox="1"/>
          <p:nvPr>
            <p:ph idx="5" type="body"/>
          </p:nvPr>
        </p:nvSpPr>
        <p:spPr>
          <a:xfrm>
            <a:off x="4572000" y="3868750"/>
            <a:ext cx="1889400" cy="64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cxnSp>
        <p:nvCxnSpPr>
          <p:cNvPr id="106" name="Google Shape;106;p13"/>
          <p:cNvCxnSpPr/>
          <p:nvPr/>
        </p:nvCxnSpPr>
        <p:spPr>
          <a:xfrm flipH="1" rot="10800000">
            <a:off x="225750" y="4678950"/>
            <a:ext cx="8692500" cy="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column text">
  <p:cSld name="TITLE_ONLY_1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4"/>
          <p:cNvSpPr txBox="1"/>
          <p:nvPr>
            <p:ph idx="12" type="sldNum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9" name="Google Shape;109;p14"/>
          <p:cNvSpPr txBox="1"/>
          <p:nvPr>
            <p:ph idx="1" type="body"/>
          </p:nvPr>
        </p:nvSpPr>
        <p:spPr>
          <a:xfrm>
            <a:off x="370100" y="3868750"/>
            <a:ext cx="1889400" cy="64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110" name="Google Shape;110;p14"/>
          <p:cNvSpPr txBox="1"/>
          <p:nvPr>
            <p:ph idx="2" type="body"/>
          </p:nvPr>
        </p:nvSpPr>
        <p:spPr>
          <a:xfrm>
            <a:off x="2541453" y="3868750"/>
            <a:ext cx="1889400" cy="64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111" name="Google Shape;111;p14"/>
          <p:cNvSpPr txBox="1"/>
          <p:nvPr>
            <p:ph idx="3" type="body"/>
          </p:nvPr>
        </p:nvSpPr>
        <p:spPr>
          <a:xfrm>
            <a:off x="4713154" y="3868750"/>
            <a:ext cx="1889400" cy="64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112" name="Google Shape;112;p14"/>
          <p:cNvSpPr txBox="1"/>
          <p:nvPr>
            <p:ph idx="4" type="body"/>
          </p:nvPr>
        </p:nvSpPr>
        <p:spPr>
          <a:xfrm>
            <a:off x="6884852" y="3868750"/>
            <a:ext cx="1889400" cy="64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113" name="Google Shape;113;p14"/>
          <p:cNvSpPr txBox="1"/>
          <p:nvPr>
            <p:ph idx="5" type="subTitle"/>
          </p:nvPr>
        </p:nvSpPr>
        <p:spPr>
          <a:xfrm>
            <a:off x="370100" y="495319"/>
            <a:ext cx="1889400" cy="109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14" name="Google Shape;114;p14"/>
          <p:cNvSpPr txBox="1"/>
          <p:nvPr>
            <p:ph idx="6" type="subTitle"/>
          </p:nvPr>
        </p:nvSpPr>
        <p:spPr>
          <a:xfrm>
            <a:off x="2541450" y="495319"/>
            <a:ext cx="1889400" cy="109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15" name="Google Shape;115;p14"/>
          <p:cNvSpPr txBox="1"/>
          <p:nvPr>
            <p:ph idx="7" type="subTitle"/>
          </p:nvPr>
        </p:nvSpPr>
        <p:spPr>
          <a:xfrm>
            <a:off x="4712800" y="495319"/>
            <a:ext cx="1889400" cy="109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16" name="Google Shape;116;p14"/>
          <p:cNvSpPr txBox="1"/>
          <p:nvPr>
            <p:ph idx="8" type="subTitle"/>
          </p:nvPr>
        </p:nvSpPr>
        <p:spPr>
          <a:xfrm>
            <a:off x="6884150" y="495319"/>
            <a:ext cx="1889400" cy="109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17" name="Google Shape;117;p14"/>
          <p:cNvSpPr txBox="1"/>
          <p:nvPr>
            <p:ph idx="9" type="body"/>
          </p:nvPr>
        </p:nvSpPr>
        <p:spPr>
          <a:xfrm>
            <a:off x="228600" y="4679000"/>
            <a:ext cx="43434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cxnSp>
        <p:nvCxnSpPr>
          <p:cNvPr id="118" name="Google Shape;118;p14"/>
          <p:cNvCxnSpPr/>
          <p:nvPr/>
        </p:nvCxnSpPr>
        <p:spPr>
          <a:xfrm flipH="1" rot="10800000">
            <a:off x="225750" y="4678950"/>
            <a:ext cx="8692500" cy="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TITLE_ONLY_1_1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5"/>
          <p:cNvSpPr txBox="1"/>
          <p:nvPr>
            <p:ph idx="12" type="sldNum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1" name="Google Shape;121;p15"/>
          <p:cNvSpPr txBox="1"/>
          <p:nvPr>
            <p:ph idx="1" type="subTitle"/>
          </p:nvPr>
        </p:nvSpPr>
        <p:spPr>
          <a:xfrm>
            <a:off x="1456800" y="1790719"/>
            <a:ext cx="1889400" cy="109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22" name="Google Shape;122;p15"/>
          <p:cNvSpPr txBox="1"/>
          <p:nvPr>
            <p:ph idx="2" type="subTitle"/>
          </p:nvPr>
        </p:nvSpPr>
        <p:spPr>
          <a:xfrm>
            <a:off x="3628150" y="1790719"/>
            <a:ext cx="1889400" cy="109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23" name="Google Shape;123;p15"/>
          <p:cNvSpPr txBox="1"/>
          <p:nvPr>
            <p:ph idx="3" type="subTitle"/>
          </p:nvPr>
        </p:nvSpPr>
        <p:spPr>
          <a:xfrm>
            <a:off x="5799500" y="1790719"/>
            <a:ext cx="1889400" cy="109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24" name="Google Shape;124;p15"/>
          <p:cNvSpPr txBox="1"/>
          <p:nvPr>
            <p:ph idx="4" type="subTitle"/>
          </p:nvPr>
        </p:nvSpPr>
        <p:spPr>
          <a:xfrm>
            <a:off x="5799500" y="3234832"/>
            <a:ext cx="1889400" cy="109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cxnSp>
        <p:nvCxnSpPr>
          <p:cNvPr id="125" name="Google Shape;125;p15"/>
          <p:cNvCxnSpPr/>
          <p:nvPr/>
        </p:nvCxnSpPr>
        <p:spPr>
          <a:xfrm flipH="1" rot="10800000">
            <a:off x="225750" y="4678950"/>
            <a:ext cx="8692500" cy="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6" name="Google Shape;126;p15"/>
          <p:cNvSpPr txBox="1"/>
          <p:nvPr>
            <p:ph idx="5" type="subTitle"/>
          </p:nvPr>
        </p:nvSpPr>
        <p:spPr>
          <a:xfrm>
            <a:off x="1456800" y="3234832"/>
            <a:ext cx="1889400" cy="109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27" name="Google Shape;127;p15"/>
          <p:cNvSpPr txBox="1"/>
          <p:nvPr>
            <p:ph idx="6" type="subTitle"/>
          </p:nvPr>
        </p:nvSpPr>
        <p:spPr>
          <a:xfrm>
            <a:off x="3628150" y="3234832"/>
            <a:ext cx="1889400" cy="109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28" name="Google Shape;128;p15"/>
          <p:cNvSpPr txBox="1"/>
          <p:nvPr>
            <p:ph type="title"/>
          </p:nvPr>
        </p:nvSpPr>
        <p:spPr>
          <a:xfrm>
            <a:off x="229450" y="332175"/>
            <a:ext cx="8686800" cy="87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V">
  <p:cSld name="CUSTOM_5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6"/>
          <p:cNvSpPr txBox="1"/>
          <p:nvPr>
            <p:ph idx="1" type="body"/>
          </p:nvPr>
        </p:nvSpPr>
        <p:spPr>
          <a:xfrm>
            <a:off x="2400300" y="2448075"/>
            <a:ext cx="1889400" cy="202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131" name="Google Shape;131;p16"/>
          <p:cNvSpPr txBox="1"/>
          <p:nvPr>
            <p:ph idx="2" type="body"/>
          </p:nvPr>
        </p:nvSpPr>
        <p:spPr>
          <a:xfrm>
            <a:off x="228600" y="2448075"/>
            <a:ext cx="1889400" cy="202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132" name="Google Shape;132;p16"/>
          <p:cNvSpPr txBox="1"/>
          <p:nvPr>
            <p:ph idx="12" type="sldNum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3" name="Google Shape;133;p16"/>
          <p:cNvSpPr txBox="1"/>
          <p:nvPr>
            <p:ph type="title"/>
          </p:nvPr>
        </p:nvSpPr>
        <p:spPr>
          <a:xfrm>
            <a:off x="229450" y="332175"/>
            <a:ext cx="8686800" cy="87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/>
        </p:txBody>
      </p:sp>
      <p:sp>
        <p:nvSpPr>
          <p:cNvPr id="134" name="Google Shape;134;p16"/>
          <p:cNvSpPr txBox="1"/>
          <p:nvPr>
            <p:ph idx="3" type="body"/>
          </p:nvPr>
        </p:nvSpPr>
        <p:spPr>
          <a:xfrm>
            <a:off x="4572000" y="2448075"/>
            <a:ext cx="1889400" cy="202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135" name="Google Shape;135;p16"/>
          <p:cNvSpPr txBox="1"/>
          <p:nvPr>
            <p:ph idx="4" type="body"/>
          </p:nvPr>
        </p:nvSpPr>
        <p:spPr>
          <a:xfrm>
            <a:off x="6743700" y="2448075"/>
            <a:ext cx="1889400" cy="202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136" name="Google Shape;136;p16"/>
          <p:cNvSpPr txBox="1"/>
          <p:nvPr>
            <p:ph idx="5" type="subTitle"/>
          </p:nvPr>
        </p:nvSpPr>
        <p:spPr>
          <a:xfrm>
            <a:off x="4572000" y="1585625"/>
            <a:ext cx="4061100" cy="64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37" name="Google Shape;137;p16"/>
          <p:cNvSpPr txBox="1"/>
          <p:nvPr>
            <p:ph idx="6" type="subTitle"/>
          </p:nvPr>
        </p:nvSpPr>
        <p:spPr>
          <a:xfrm>
            <a:off x="228600" y="1585625"/>
            <a:ext cx="4061100" cy="64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38" name="Google Shape;138;p16"/>
          <p:cNvSpPr txBox="1"/>
          <p:nvPr>
            <p:ph idx="7" type="body"/>
          </p:nvPr>
        </p:nvSpPr>
        <p:spPr>
          <a:xfrm>
            <a:off x="228600" y="4679000"/>
            <a:ext cx="43434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cxnSp>
        <p:nvCxnSpPr>
          <p:cNvPr id="139" name="Google Shape;139;p16"/>
          <p:cNvCxnSpPr/>
          <p:nvPr/>
        </p:nvCxnSpPr>
        <p:spPr>
          <a:xfrm flipH="1" rot="10800000">
            <a:off x="225750" y="4678950"/>
            <a:ext cx="8692500" cy="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with footer">
  <p:cSld name="CUSTOM">
    <p:bg>
      <p:bgPr>
        <a:solidFill>
          <a:schemeClr val="dk1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7"/>
          <p:cNvSpPr txBox="1"/>
          <p:nvPr>
            <p:ph type="title"/>
          </p:nvPr>
        </p:nvSpPr>
        <p:spPr>
          <a:xfrm>
            <a:off x="225750" y="369625"/>
            <a:ext cx="8692500" cy="431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2" name="Google Shape;142;p17"/>
          <p:cNvSpPr txBox="1"/>
          <p:nvPr>
            <p:ph idx="12" type="sldNum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3" name="Google Shape;143;p17"/>
          <p:cNvSpPr txBox="1"/>
          <p:nvPr>
            <p:ph idx="1" type="body"/>
          </p:nvPr>
        </p:nvSpPr>
        <p:spPr>
          <a:xfrm>
            <a:off x="228600" y="4679000"/>
            <a:ext cx="43434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●"/>
              <a:defRPr>
                <a:solidFill>
                  <a:schemeClr val="lt1"/>
                </a:solidFill>
              </a:defRPr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○"/>
              <a:defRPr>
                <a:solidFill>
                  <a:schemeClr val="lt1"/>
                </a:solidFill>
              </a:defRPr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■"/>
              <a:defRPr>
                <a:solidFill>
                  <a:schemeClr val="lt1"/>
                </a:solidFill>
              </a:defRPr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●"/>
              <a:defRPr>
                <a:solidFill>
                  <a:schemeClr val="lt1"/>
                </a:solidFill>
              </a:defRPr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○"/>
              <a:defRPr>
                <a:solidFill>
                  <a:schemeClr val="lt1"/>
                </a:solidFill>
              </a:defRPr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■"/>
              <a:defRPr>
                <a:solidFill>
                  <a:schemeClr val="lt1"/>
                </a:solidFill>
              </a:defRPr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●"/>
              <a:defRPr>
                <a:solidFill>
                  <a:schemeClr val="lt1"/>
                </a:solidFill>
              </a:defRPr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○"/>
              <a:defRPr>
                <a:solidFill>
                  <a:schemeClr val="lt1"/>
                </a:solidFill>
              </a:defRPr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cxnSp>
        <p:nvCxnSpPr>
          <p:cNvPr id="144" name="Google Shape;144;p17"/>
          <p:cNvCxnSpPr/>
          <p:nvPr/>
        </p:nvCxnSpPr>
        <p:spPr>
          <a:xfrm flipH="1" rot="10800000">
            <a:off x="225750" y="4678950"/>
            <a:ext cx="8692500" cy="57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main point">
  <p:cSld name="CUSTOM_10">
    <p:bg>
      <p:bgPr>
        <a:solidFill>
          <a:schemeClr val="dk1"/>
        </a:soli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8"/>
          <p:cNvSpPr txBox="1"/>
          <p:nvPr>
            <p:ph type="title"/>
          </p:nvPr>
        </p:nvSpPr>
        <p:spPr>
          <a:xfrm>
            <a:off x="225750" y="369625"/>
            <a:ext cx="8692500" cy="431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7" name="Google Shape;147;p18"/>
          <p:cNvSpPr txBox="1"/>
          <p:nvPr>
            <p:ph idx="2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8" name="Google Shape;148;p18"/>
          <p:cNvSpPr txBox="1"/>
          <p:nvPr>
            <p:ph idx="12" type="sldNum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49" name="Google Shape;149;p18"/>
          <p:cNvCxnSpPr/>
          <p:nvPr/>
        </p:nvCxnSpPr>
        <p:spPr>
          <a:xfrm flipH="1" rot="10800000">
            <a:off x="225750" y="4678950"/>
            <a:ext cx="8692500" cy="57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1">
  <p:cSld name="CUSTOM_6">
    <p:bg>
      <p:bgPr>
        <a:solidFill>
          <a:schemeClr val="dk1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9"/>
          <p:cNvSpPr txBox="1"/>
          <p:nvPr>
            <p:ph type="title"/>
          </p:nvPr>
        </p:nvSpPr>
        <p:spPr>
          <a:xfrm>
            <a:off x="225750" y="1212350"/>
            <a:ext cx="8692500" cy="347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45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45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45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45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45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45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45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45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4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2" name="Google Shape;152;p19"/>
          <p:cNvSpPr txBox="1"/>
          <p:nvPr>
            <p:ph idx="12" type="sldNum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3" name="Google Shape;153;p19"/>
          <p:cNvSpPr txBox="1"/>
          <p:nvPr>
            <p:ph idx="1" type="body"/>
          </p:nvPr>
        </p:nvSpPr>
        <p:spPr>
          <a:xfrm>
            <a:off x="228600" y="4679000"/>
            <a:ext cx="43434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●"/>
              <a:defRPr>
                <a:solidFill>
                  <a:schemeClr val="lt1"/>
                </a:solidFill>
              </a:defRPr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○"/>
              <a:defRPr>
                <a:solidFill>
                  <a:schemeClr val="lt1"/>
                </a:solidFill>
              </a:defRPr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■"/>
              <a:defRPr>
                <a:solidFill>
                  <a:schemeClr val="lt1"/>
                </a:solidFill>
              </a:defRPr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●"/>
              <a:defRPr>
                <a:solidFill>
                  <a:schemeClr val="lt1"/>
                </a:solidFill>
              </a:defRPr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○"/>
              <a:defRPr>
                <a:solidFill>
                  <a:schemeClr val="lt1"/>
                </a:solidFill>
              </a:defRPr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■"/>
              <a:defRPr>
                <a:solidFill>
                  <a:schemeClr val="lt1"/>
                </a:solidFill>
              </a:defRPr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●"/>
              <a:defRPr>
                <a:solidFill>
                  <a:schemeClr val="lt1"/>
                </a:solidFill>
              </a:defRPr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○"/>
              <a:defRPr>
                <a:solidFill>
                  <a:schemeClr val="lt1"/>
                </a:solidFill>
              </a:defRPr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cxnSp>
        <p:nvCxnSpPr>
          <p:cNvPr id="154" name="Google Shape;154;p19"/>
          <p:cNvCxnSpPr/>
          <p:nvPr/>
        </p:nvCxnSpPr>
        <p:spPr>
          <a:xfrm flipH="1" rot="10800000">
            <a:off x="225750" y="4678950"/>
            <a:ext cx="8692500" cy="57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5" name="Google Shape;155;p19"/>
          <p:cNvCxnSpPr/>
          <p:nvPr/>
        </p:nvCxnSpPr>
        <p:spPr>
          <a:xfrm flipH="1" rot="10800000">
            <a:off x="225750" y="1212350"/>
            <a:ext cx="8692500" cy="57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 with footer">
  <p:cSld name="CUSTOM_7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0"/>
          <p:cNvSpPr txBox="1"/>
          <p:nvPr>
            <p:ph idx="12" type="sldNum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8" name="Google Shape;158;p20"/>
          <p:cNvSpPr txBox="1"/>
          <p:nvPr>
            <p:ph type="title"/>
          </p:nvPr>
        </p:nvSpPr>
        <p:spPr>
          <a:xfrm>
            <a:off x="228600" y="665825"/>
            <a:ext cx="5753400" cy="228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9" name="Google Shape;159;p20"/>
          <p:cNvSpPr/>
          <p:nvPr>
            <p:ph idx="2" type="pic"/>
          </p:nvPr>
        </p:nvSpPr>
        <p:spPr>
          <a:xfrm>
            <a:off x="6777063" y="1017650"/>
            <a:ext cx="1582800" cy="1582800"/>
          </a:xfrm>
          <a:prstGeom prst="rect">
            <a:avLst/>
          </a:prstGeom>
          <a:noFill/>
          <a:ln>
            <a:noFill/>
          </a:ln>
        </p:spPr>
      </p:sp>
      <p:sp>
        <p:nvSpPr>
          <p:cNvPr id="160" name="Google Shape;160;p20"/>
          <p:cNvSpPr txBox="1"/>
          <p:nvPr>
            <p:ph idx="1" type="body"/>
          </p:nvPr>
        </p:nvSpPr>
        <p:spPr>
          <a:xfrm>
            <a:off x="228600" y="4679000"/>
            <a:ext cx="43434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cxnSp>
        <p:nvCxnSpPr>
          <p:cNvPr id="161" name="Google Shape;161;p20"/>
          <p:cNvCxnSpPr/>
          <p:nvPr/>
        </p:nvCxnSpPr>
        <p:spPr>
          <a:xfrm flipH="1" rot="10800000">
            <a:off x="225750" y="4678950"/>
            <a:ext cx="8692500" cy="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_1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" name="Google Shape;22;p3"/>
          <p:cNvSpPr txBox="1"/>
          <p:nvPr>
            <p:ph type="title"/>
          </p:nvPr>
        </p:nvSpPr>
        <p:spPr>
          <a:xfrm>
            <a:off x="228600" y="1909750"/>
            <a:ext cx="6232800" cy="94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/>
        </p:txBody>
      </p:sp>
      <p:cxnSp>
        <p:nvCxnSpPr>
          <p:cNvPr id="23" name="Google Shape;23;p3"/>
          <p:cNvCxnSpPr/>
          <p:nvPr/>
        </p:nvCxnSpPr>
        <p:spPr>
          <a:xfrm flipH="1" rot="10800000">
            <a:off x="225750" y="4678950"/>
            <a:ext cx="8692500" cy="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" name="Google Shape;24;p3"/>
          <p:cNvSpPr txBox="1"/>
          <p:nvPr>
            <p:ph idx="1" type="subTitle"/>
          </p:nvPr>
        </p:nvSpPr>
        <p:spPr>
          <a:xfrm>
            <a:off x="228600" y="2866225"/>
            <a:ext cx="6232800" cy="64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  <p15:guide id="3" pos="144">
          <p15:clr>
            <a:srgbClr val="E46962"/>
          </p15:clr>
        </p15:guide>
        <p15:guide id="4" pos="1512">
          <p15:clr>
            <a:srgbClr val="E46962"/>
          </p15:clr>
        </p15:guide>
        <p15:guide id="5" pos="4248">
          <p15:clr>
            <a:srgbClr val="E46962"/>
          </p15:clr>
        </p15:guide>
        <p15:guide id="6" pos="5616">
          <p15:clr>
            <a:srgbClr val="E46962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">
  <p:cSld name="CUSTOM_7_1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1"/>
          <p:cNvSpPr txBox="1"/>
          <p:nvPr>
            <p:ph idx="12" type="sldNum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4" name="Google Shape;164;p21"/>
          <p:cNvSpPr/>
          <p:nvPr/>
        </p:nvSpPr>
        <p:spPr>
          <a:xfrm>
            <a:off x="7005675" y="789050"/>
            <a:ext cx="1582800" cy="1582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1"/>
          <p:cNvSpPr txBox="1"/>
          <p:nvPr>
            <p:ph type="title"/>
          </p:nvPr>
        </p:nvSpPr>
        <p:spPr>
          <a:xfrm>
            <a:off x="228600" y="665825"/>
            <a:ext cx="5753400" cy="228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6" name="Google Shape;166;p21"/>
          <p:cNvSpPr/>
          <p:nvPr>
            <p:ph idx="2" type="pic"/>
          </p:nvPr>
        </p:nvSpPr>
        <p:spPr>
          <a:xfrm>
            <a:off x="6777063" y="1017650"/>
            <a:ext cx="1582800" cy="15828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67" name="Google Shape;167;p21"/>
          <p:cNvCxnSpPr/>
          <p:nvPr/>
        </p:nvCxnSpPr>
        <p:spPr>
          <a:xfrm flipH="1" rot="10800000">
            <a:off x="225750" y="4678950"/>
            <a:ext cx="8692500" cy="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2">
  <p:cSld name="CUSTOM_8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 txBox="1"/>
          <p:nvPr>
            <p:ph idx="12" type="sldNum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0" name="Google Shape;170;p22"/>
          <p:cNvSpPr txBox="1"/>
          <p:nvPr>
            <p:ph type="title"/>
          </p:nvPr>
        </p:nvSpPr>
        <p:spPr>
          <a:xfrm>
            <a:off x="228600" y="1549575"/>
            <a:ext cx="7938000" cy="228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1" name="Google Shape;171;p22"/>
          <p:cNvSpPr txBox="1"/>
          <p:nvPr>
            <p:ph idx="1" type="body"/>
          </p:nvPr>
        </p:nvSpPr>
        <p:spPr>
          <a:xfrm>
            <a:off x="228600" y="4679000"/>
            <a:ext cx="43434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cxnSp>
        <p:nvCxnSpPr>
          <p:cNvPr id="172" name="Google Shape;172;p22"/>
          <p:cNvCxnSpPr/>
          <p:nvPr/>
        </p:nvCxnSpPr>
        <p:spPr>
          <a:xfrm flipH="1" rot="10800000">
            <a:off x="225750" y="4678950"/>
            <a:ext cx="8692500" cy="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CUSTOM_8_1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3"/>
          <p:cNvSpPr txBox="1"/>
          <p:nvPr>
            <p:ph idx="12" type="sldNum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75" name="Google Shape;175;p23"/>
          <p:cNvCxnSpPr/>
          <p:nvPr/>
        </p:nvCxnSpPr>
        <p:spPr>
          <a:xfrm flipH="1" rot="10800000">
            <a:off x="225750" y="4678950"/>
            <a:ext cx="8692500" cy="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6" name="Google Shape;176;p23"/>
          <p:cNvSpPr txBox="1"/>
          <p:nvPr>
            <p:ph type="title"/>
          </p:nvPr>
        </p:nvSpPr>
        <p:spPr>
          <a:xfrm>
            <a:off x="229450" y="332175"/>
            <a:ext cx="8686800" cy="87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CUSTOM_8_1_1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4"/>
          <p:cNvSpPr txBox="1"/>
          <p:nvPr>
            <p:ph idx="12" type="sldNum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79" name="Google Shape;179;p24"/>
          <p:cNvCxnSpPr/>
          <p:nvPr/>
        </p:nvCxnSpPr>
        <p:spPr>
          <a:xfrm flipH="1" rot="10800000">
            <a:off x="225750" y="4678950"/>
            <a:ext cx="8692500" cy="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0" name="Google Shape;180;p24"/>
          <p:cNvSpPr txBox="1"/>
          <p:nvPr>
            <p:ph type="title"/>
          </p:nvPr>
        </p:nvSpPr>
        <p:spPr>
          <a:xfrm>
            <a:off x="228600" y="2236650"/>
            <a:ext cx="3551400" cy="67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with footer">
  <p:cSld name="ONE_COLUMN_TEXT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5"/>
          <p:cNvSpPr txBox="1"/>
          <p:nvPr>
            <p:ph idx="12" type="sldNum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3" name="Google Shape;183;p25"/>
          <p:cNvSpPr txBox="1"/>
          <p:nvPr>
            <p:ph type="title"/>
          </p:nvPr>
        </p:nvSpPr>
        <p:spPr>
          <a:xfrm>
            <a:off x="228600" y="2236650"/>
            <a:ext cx="3551400" cy="67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/>
        </p:txBody>
      </p:sp>
      <p:sp>
        <p:nvSpPr>
          <p:cNvPr id="184" name="Google Shape;184;p25"/>
          <p:cNvSpPr txBox="1"/>
          <p:nvPr>
            <p:ph idx="1" type="subTitle"/>
          </p:nvPr>
        </p:nvSpPr>
        <p:spPr>
          <a:xfrm>
            <a:off x="4572000" y="1004700"/>
            <a:ext cx="4343400" cy="313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85" name="Google Shape;185;p25"/>
          <p:cNvSpPr txBox="1"/>
          <p:nvPr>
            <p:ph idx="2" type="body"/>
          </p:nvPr>
        </p:nvSpPr>
        <p:spPr>
          <a:xfrm>
            <a:off x="228600" y="4679000"/>
            <a:ext cx="43434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cxnSp>
        <p:nvCxnSpPr>
          <p:cNvPr id="186" name="Google Shape;186;p25"/>
          <p:cNvCxnSpPr/>
          <p:nvPr/>
        </p:nvCxnSpPr>
        <p:spPr>
          <a:xfrm flipH="1" rot="10800000">
            <a:off x="225750" y="4678950"/>
            <a:ext cx="8692500" cy="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section title and description">
  <p:cSld name="ONE_COLUMN_TEXT_2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6"/>
          <p:cNvSpPr txBox="1"/>
          <p:nvPr>
            <p:ph idx="12" type="sldNum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9" name="Google Shape;189;p26"/>
          <p:cNvSpPr txBox="1"/>
          <p:nvPr>
            <p:ph type="title"/>
          </p:nvPr>
        </p:nvSpPr>
        <p:spPr>
          <a:xfrm>
            <a:off x="228600" y="2236650"/>
            <a:ext cx="3551400" cy="67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/>
        </p:txBody>
      </p:sp>
      <p:sp>
        <p:nvSpPr>
          <p:cNvPr id="190" name="Google Shape;190;p26"/>
          <p:cNvSpPr txBox="1"/>
          <p:nvPr>
            <p:ph idx="1" type="subTitle"/>
          </p:nvPr>
        </p:nvSpPr>
        <p:spPr>
          <a:xfrm>
            <a:off x="4572000" y="1004700"/>
            <a:ext cx="4343400" cy="313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cxnSp>
        <p:nvCxnSpPr>
          <p:cNvPr id="191" name="Google Shape;191;p26"/>
          <p:cNvCxnSpPr/>
          <p:nvPr/>
        </p:nvCxnSpPr>
        <p:spPr>
          <a:xfrm flipH="1" rot="10800000">
            <a:off x="225750" y="4678950"/>
            <a:ext cx="8692500" cy="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act">
  <p:cSld name="ONE_COLUMN_TEXT_1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7"/>
          <p:cNvSpPr txBox="1"/>
          <p:nvPr>
            <p:ph idx="12" type="sldNum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4" name="Google Shape;194;p27"/>
          <p:cNvSpPr txBox="1"/>
          <p:nvPr>
            <p:ph type="title"/>
          </p:nvPr>
        </p:nvSpPr>
        <p:spPr>
          <a:xfrm>
            <a:off x="228600" y="2089772"/>
            <a:ext cx="3551400" cy="67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/>
        </p:txBody>
      </p:sp>
      <p:sp>
        <p:nvSpPr>
          <p:cNvPr id="195" name="Google Shape;195;p27"/>
          <p:cNvSpPr txBox="1"/>
          <p:nvPr>
            <p:ph idx="1" type="subTitle"/>
          </p:nvPr>
        </p:nvSpPr>
        <p:spPr>
          <a:xfrm>
            <a:off x="6074275" y="1004700"/>
            <a:ext cx="2558700" cy="313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96" name="Google Shape;196;p27"/>
          <p:cNvSpPr txBox="1"/>
          <p:nvPr>
            <p:ph idx="2" type="subTitle"/>
          </p:nvPr>
        </p:nvSpPr>
        <p:spPr>
          <a:xfrm>
            <a:off x="4292700" y="1004700"/>
            <a:ext cx="1671000" cy="313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000"/>
              <a:buNone/>
              <a:defRPr b="1"/>
            </a:lvl1pPr>
            <a:lvl2pPr lvl="1" algn="r">
              <a:spcBef>
                <a:spcPts val="0"/>
              </a:spcBef>
              <a:spcAft>
                <a:spcPts val="0"/>
              </a:spcAft>
              <a:buSzPts val="2000"/>
              <a:buNone/>
              <a:defRPr b="1"/>
            </a:lvl2pPr>
            <a:lvl3pPr lvl="2" algn="r">
              <a:spcBef>
                <a:spcPts val="0"/>
              </a:spcBef>
              <a:spcAft>
                <a:spcPts val="0"/>
              </a:spcAft>
              <a:buSzPts val="2000"/>
              <a:buNone/>
              <a:defRPr b="1"/>
            </a:lvl3pPr>
            <a:lvl4pPr lvl="3" algn="r">
              <a:spcBef>
                <a:spcPts val="0"/>
              </a:spcBef>
              <a:spcAft>
                <a:spcPts val="0"/>
              </a:spcAft>
              <a:buSzPts val="2000"/>
              <a:buNone/>
              <a:defRPr b="1"/>
            </a:lvl4pPr>
            <a:lvl5pPr lvl="4" algn="r">
              <a:spcBef>
                <a:spcPts val="0"/>
              </a:spcBef>
              <a:spcAft>
                <a:spcPts val="0"/>
              </a:spcAft>
              <a:buSzPts val="2000"/>
              <a:buNone/>
              <a:defRPr b="1"/>
            </a:lvl5pPr>
            <a:lvl6pPr lvl="5" algn="r">
              <a:spcBef>
                <a:spcPts val="0"/>
              </a:spcBef>
              <a:spcAft>
                <a:spcPts val="0"/>
              </a:spcAft>
              <a:buSzPts val="2000"/>
              <a:buNone/>
              <a:defRPr b="1"/>
            </a:lvl6pPr>
            <a:lvl7pPr lvl="6" algn="r">
              <a:spcBef>
                <a:spcPts val="0"/>
              </a:spcBef>
              <a:spcAft>
                <a:spcPts val="0"/>
              </a:spcAft>
              <a:buSzPts val="2000"/>
              <a:buNone/>
              <a:defRPr b="1"/>
            </a:lvl7pPr>
            <a:lvl8pPr lvl="7" algn="r">
              <a:spcBef>
                <a:spcPts val="0"/>
              </a:spcBef>
              <a:spcAft>
                <a:spcPts val="0"/>
              </a:spcAft>
              <a:buSzPts val="2000"/>
              <a:buNone/>
              <a:defRPr b="1"/>
            </a:lvl8pPr>
            <a:lvl9pPr lvl="8" algn="r">
              <a:spcBef>
                <a:spcPts val="0"/>
              </a:spcBef>
              <a:spcAft>
                <a:spcPts val="0"/>
              </a:spcAft>
              <a:buSzPts val="2000"/>
              <a:buNone/>
              <a:defRPr b="1"/>
            </a:lvl9pPr>
          </a:lstStyle>
          <a:p/>
        </p:txBody>
      </p:sp>
      <p:sp>
        <p:nvSpPr>
          <p:cNvPr id="197" name="Google Shape;197;p27"/>
          <p:cNvSpPr txBox="1"/>
          <p:nvPr>
            <p:ph idx="3" type="body"/>
          </p:nvPr>
        </p:nvSpPr>
        <p:spPr>
          <a:xfrm>
            <a:off x="228600" y="4679000"/>
            <a:ext cx="43434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cxnSp>
        <p:nvCxnSpPr>
          <p:cNvPr id="198" name="Google Shape;198;p27"/>
          <p:cNvCxnSpPr/>
          <p:nvPr/>
        </p:nvCxnSpPr>
        <p:spPr>
          <a:xfrm flipH="1" rot="10800000">
            <a:off x="225750" y="4678950"/>
            <a:ext cx="8692500" cy="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with footer">
  <p:cSld name="CUSTOM_4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8"/>
          <p:cNvSpPr txBox="1"/>
          <p:nvPr>
            <p:ph idx="12" type="sldNum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1" name="Google Shape;201;p28"/>
          <p:cNvSpPr txBox="1"/>
          <p:nvPr>
            <p:ph type="title"/>
          </p:nvPr>
        </p:nvSpPr>
        <p:spPr>
          <a:xfrm>
            <a:off x="229450" y="332175"/>
            <a:ext cx="8686800" cy="87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/>
        </p:txBody>
      </p:sp>
      <p:sp>
        <p:nvSpPr>
          <p:cNvPr id="202" name="Google Shape;202;p28"/>
          <p:cNvSpPr txBox="1"/>
          <p:nvPr>
            <p:ph idx="1" type="body"/>
          </p:nvPr>
        </p:nvSpPr>
        <p:spPr>
          <a:xfrm>
            <a:off x="229450" y="1294950"/>
            <a:ext cx="3566100" cy="28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203" name="Google Shape;203;p28"/>
          <p:cNvSpPr txBox="1"/>
          <p:nvPr>
            <p:ph idx="2" type="body"/>
          </p:nvPr>
        </p:nvSpPr>
        <p:spPr>
          <a:xfrm>
            <a:off x="4572850" y="1294950"/>
            <a:ext cx="3566100" cy="28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204" name="Google Shape;204;p28"/>
          <p:cNvSpPr txBox="1"/>
          <p:nvPr>
            <p:ph idx="3" type="body"/>
          </p:nvPr>
        </p:nvSpPr>
        <p:spPr>
          <a:xfrm>
            <a:off x="228600" y="4679000"/>
            <a:ext cx="43434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cxnSp>
        <p:nvCxnSpPr>
          <p:cNvPr id="205" name="Google Shape;205;p28"/>
          <p:cNvCxnSpPr/>
          <p:nvPr/>
        </p:nvCxnSpPr>
        <p:spPr>
          <a:xfrm flipH="1" rot="10800000">
            <a:off x="225750" y="4678950"/>
            <a:ext cx="8692500" cy="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CUSTOM_4_1"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9"/>
          <p:cNvSpPr txBox="1"/>
          <p:nvPr>
            <p:ph idx="12" type="sldNum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8" name="Google Shape;208;p29"/>
          <p:cNvSpPr txBox="1"/>
          <p:nvPr>
            <p:ph type="title"/>
          </p:nvPr>
        </p:nvSpPr>
        <p:spPr>
          <a:xfrm>
            <a:off x="229450" y="332175"/>
            <a:ext cx="8686800" cy="87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/>
        </p:txBody>
      </p:sp>
      <p:sp>
        <p:nvSpPr>
          <p:cNvPr id="209" name="Google Shape;209;p29"/>
          <p:cNvSpPr txBox="1"/>
          <p:nvPr>
            <p:ph idx="1" type="body"/>
          </p:nvPr>
        </p:nvSpPr>
        <p:spPr>
          <a:xfrm>
            <a:off x="229450" y="1294950"/>
            <a:ext cx="3566100" cy="28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210" name="Google Shape;210;p29"/>
          <p:cNvSpPr txBox="1"/>
          <p:nvPr>
            <p:ph idx="2" type="body"/>
          </p:nvPr>
        </p:nvSpPr>
        <p:spPr>
          <a:xfrm>
            <a:off x="4572850" y="1294950"/>
            <a:ext cx="3566100" cy="28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cxnSp>
        <p:nvCxnSpPr>
          <p:cNvPr id="211" name="Google Shape;211;p29"/>
          <p:cNvCxnSpPr/>
          <p:nvPr/>
        </p:nvCxnSpPr>
        <p:spPr>
          <a:xfrm flipH="1" rot="10800000">
            <a:off x="225750" y="4678950"/>
            <a:ext cx="8692500" cy="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image boards">
  <p:cSld name="CUSTOM_1"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0"/>
          <p:cNvSpPr txBox="1"/>
          <p:nvPr>
            <p:ph idx="12" type="sldNum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4" name="Google Shape;214;p30"/>
          <p:cNvSpPr txBox="1"/>
          <p:nvPr>
            <p:ph idx="1" type="subTitle"/>
          </p:nvPr>
        </p:nvSpPr>
        <p:spPr>
          <a:xfrm>
            <a:off x="228600" y="164350"/>
            <a:ext cx="3514200" cy="42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215" name="Google Shape;215;p30"/>
          <p:cNvSpPr/>
          <p:nvPr>
            <p:ph idx="2" type="pic"/>
          </p:nvPr>
        </p:nvSpPr>
        <p:spPr>
          <a:xfrm>
            <a:off x="228600" y="1870200"/>
            <a:ext cx="2024400" cy="2314200"/>
          </a:xfrm>
          <a:prstGeom prst="rect">
            <a:avLst/>
          </a:prstGeom>
          <a:noFill/>
          <a:ln>
            <a:noFill/>
          </a:ln>
        </p:spPr>
      </p:sp>
      <p:sp>
        <p:nvSpPr>
          <p:cNvPr id="216" name="Google Shape;216;p30"/>
          <p:cNvSpPr/>
          <p:nvPr>
            <p:ph idx="3" type="pic"/>
          </p:nvPr>
        </p:nvSpPr>
        <p:spPr>
          <a:xfrm>
            <a:off x="3864875" y="1870200"/>
            <a:ext cx="3561900" cy="2314200"/>
          </a:xfrm>
          <a:prstGeom prst="rect">
            <a:avLst/>
          </a:prstGeom>
          <a:noFill/>
          <a:ln>
            <a:noFill/>
          </a:ln>
        </p:spPr>
      </p:sp>
      <p:sp>
        <p:nvSpPr>
          <p:cNvPr id="217" name="Google Shape;217;p30"/>
          <p:cNvSpPr/>
          <p:nvPr>
            <p:ph idx="4" type="pic"/>
          </p:nvPr>
        </p:nvSpPr>
        <p:spPr>
          <a:xfrm>
            <a:off x="7547700" y="1870200"/>
            <a:ext cx="1367700" cy="2314200"/>
          </a:xfrm>
          <a:prstGeom prst="rect">
            <a:avLst/>
          </a:prstGeom>
          <a:noFill/>
          <a:ln>
            <a:noFill/>
          </a:ln>
        </p:spPr>
      </p:sp>
      <p:sp>
        <p:nvSpPr>
          <p:cNvPr id="218" name="Google Shape;218;p30"/>
          <p:cNvSpPr/>
          <p:nvPr>
            <p:ph idx="5" type="pic"/>
          </p:nvPr>
        </p:nvSpPr>
        <p:spPr>
          <a:xfrm>
            <a:off x="2375088" y="1870200"/>
            <a:ext cx="1367700" cy="2314200"/>
          </a:xfrm>
          <a:prstGeom prst="rect">
            <a:avLst/>
          </a:prstGeom>
          <a:noFill/>
          <a:ln>
            <a:noFill/>
          </a:ln>
        </p:spPr>
      </p:sp>
      <p:sp>
        <p:nvSpPr>
          <p:cNvPr id="219" name="Google Shape;219;p30"/>
          <p:cNvSpPr txBox="1"/>
          <p:nvPr>
            <p:ph idx="6" type="body"/>
          </p:nvPr>
        </p:nvSpPr>
        <p:spPr>
          <a:xfrm>
            <a:off x="228600" y="4679000"/>
            <a:ext cx="43434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220" name="Google Shape;220;p30"/>
          <p:cNvSpPr txBox="1"/>
          <p:nvPr>
            <p:ph idx="7" type="body"/>
          </p:nvPr>
        </p:nvSpPr>
        <p:spPr>
          <a:xfrm>
            <a:off x="228600" y="593650"/>
            <a:ext cx="3514200" cy="89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cxnSp>
        <p:nvCxnSpPr>
          <p:cNvPr id="221" name="Google Shape;221;p30"/>
          <p:cNvCxnSpPr/>
          <p:nvPr/>
        </p:nvCxnSpPr>
        <p:spPr>
          <a:xfrm flipH="1" rot="10800000">
            <a:off x="225750" y="4678950"/>
            <a:ext cx="8692500" cy="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TITLE_1_1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28600" y="2856025"/>
            <a:ext cx="1889400" cy="67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" name="Google Shape;28;p4"/>
          <p:cNvSpPr txBox="1"/>
          <p:nvPr>
            <p:ph type="title"/>
          </p:nvPr>
        </p:nvSpPr>
        <p:spPr>
          <a:xfrm>
            <a:off x="228600" y="1909750"/>
            <a:ext cx="6232800" cy="94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/>
        </p:txBody>
      </p:sp>
      <p:cxnSp>
        <p:nvCxnSpPr>
          <p:cNvPr id="29" name="Google Shape;29;p4"/>
          <p:cNvCxnSpPr/>
          <p:nvPr/>
        </p:nvCxnSpPr>
        <p:spPr>
          <a:xfrm flipH="1" rot="10800000">
            <a:off x="225750" y="4678950"/>
            <a:ext cx="8692500" cy="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  <p15:guide id="3" pos="144">
          <p15:clr>
            <a:srgbClr val="E46962"/>
          </p15:clr>
        </p15:guide>
        <p15:guide id="4" pos="1512">
          <p15:clr>
            <a:srgbClr val="E46962"/>
          </p15:clr>
        </p15:guide>
        <p15:guide id="5" pos="4248">
          <p15:clr>
            <a:srgbClr val="E46962"/>
          </p15:clr>
        </p15:guide>
        <p15:guide id="6" pos="5616">
          <p15:clr>
            <a:srgbClr val="E46962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image boards">
  <p:cSld name="CUSTOM_1_1"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1"/>
          <p:cNvSpPr txBox="1"/>
          <p:nvPr>
            <p:ph idx="12" type="sldNum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4" name="Google Shape;224;p31"/>
          <p:cNvSpPr txBox="1"/>
          <p:nvPr>
            <p:ph idx="1" type="subTitle"/>
          </p:nvPr>
        </p:nvSpPr>
        <p:spPr>
          <a:xfrm>
            <a:off x="228600" y="164350"/>
            <a:ext cx="3514200" cy="42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225" name="Google Shape;225;p31"/>
          <p:cNvSpPr/>
          <p:nvPr>
            <p:ph idx="2" type="pic"/>
          </p:nvPr>
        </p:nvSpPr>
        <p:spPr>
          <a:xfrm>
            <a:off x="228600" y="1617150"/>
            <a:ext cx="2820300" cy="2820300"/>
          </a:xfrm>
          <a:prstGeom prst="rect">
            <a:avLst/>
          </a:prstGeom>
          <a:noFill/>
          <a:ln>
            <a:noFill/>
          </a:ln>
        </p:spPr>
      </p:sp>
      <p:sp>
        <p:nvSpPr>
          <p:cNvPr id="226" name="Google Shape;226;p31"/>
          <p:cNvSpPr/>
          <p:nvPr>
            <p:ph idx="3" type="pic"/>
          </p:nvPr>
        </p:nvSpPr>
        <p:spPr>
          <a:xfrm>
            <a:off x="3161800" y="1617150"/>
            <a:ext cx="2820300" cy="2820300"/>
          </a:xfrm>
          <a:prstGeom prst="rect">
            <a:avLst/>
          </a:prstGeom>
          <a:noFill/>
          <a:ln>
            <a:noFill/>
          </a:ln>
        </p:spPr>
      </p:sp>
      <p:sp>
        <p:nvSpPr>
          <p:cNvPr id="227" name="Google Shape;227;p31"/>
          <p:cNvSpPr/>
          <p:nvPr>
            <p:ph idx="4" type="pic"/>
          </p:nvPr>
        </p:nvSpPr>
        <p:spPr>
          <a:xfrm>
            <a:off x="6095000" y="1617150"/>
            <a:ext cx="2820300" cy="2820300"/>
          </a:xfrm>
          <a:prstGeom prst="rect">
            <a:avLst/>
          </a:prstGeom>
          <a:noFill/>
          <a:ln>
            <a:noFill/>
          </a:ln>
        </p:spPr>
      </p:sp>
      <p:sp>
        <p:nvSpPr>
          <p:cNvPr id="228" name="Google Shape;228;p31"/>
          <p:cNvSpPr txBox="1"/>
          <p:nvPr>
            <p:ph idx="5" type="body"/>
          </p:nvPr>
        </p:nvSpPr>
        <p:spPr>
          <a:xfrm>
            <a:off x="228600" y="4679000"/>
            <a:ext cx="43434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229" name="Google Shape;229;p31"/>
          <p:cNvSpPr txBox="1"/>
          <p:nvPr>
            <p:ph idx="6" type="body"/>
          </p:nvPr>
        </p:nvSpPr>
        <p:spPr>
          <a:xfrm>
            <a:off x="228600" y="593650"/>
            <a:ext cx="3514200" cy="89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cxnSp>
        <p:nvCxnSpPr>
          <p:cNvPr id="230" name="Google Shape;230;p31"/>
          <p:cNvCxnSpPr/>
          <p:nvPr/>
        </p:nvCxnSpPr>
        <p:spPr>
          <a:xfrm flipH="1" rot="10800000">
            <a:off x="225750" y="4678950"/>
            <a:ext cx="8692500" cy="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image boards">
  <p:cSld name="CUSTOM_1_1_1"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2"/>
          <p:cNvSpPr txBox="1"/>
          <p:nvPr>
            <p:ph idx="12" type="sldNum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3" name="Google Shape;233;p32"/>
          <p:cNvSpPr txBox="1"/>
          <p:nvPr>
            <p:ph idx="1" type="subTitle"/>
          </p:nvPr>
        </p:nvSpPr>
        <p:spPr>
          <a:xfrm>
            <a:off x="228600" y="164350"/>
            <a:ext cx="3514200" cy="42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234" name="Google Shape;234;p32"/>
          <p:cNvSpPr/>
          <p:nvPr>
            <p:ph idx="2" type="pic"/>
          </p:nvPr>
        </p:nvSpPr>
        <p:spPr>
          <a:xfrm>
            <a:off x="4633050" y="1617150"/>
            <a:ext cx="4282500" cy="2820300"/>
          </a:xfrm>
          <a:prstGeom prst="rect">
            <a:avLst/>
          </a:prstGeom>
          <a:noFill/>
          <a:ln>
            <a:noFill/>
          </a:ln>
        </p:spPr>
      </p:sp>
      <p:sp>
        <p:nvSpPr>
          <p:cNvPr id="235" name="Google Shape;235;p32"/>
          <p:cNvSpPr/>
          <p:nvPr>
            <p:ph idx="3" type="pic"/>
          </p:nvPr>
        </p:nvSpPr>
        <p:spPr>
          <a:xfrm>
            <a:off x="228600" y="1617150"/>
            <a:ext cx="4282500" cy="2820300"/>
          </a:xfrm>
          <a:prstGeom prst="rect">
            <a:avLst/>
          </a:prstGeom>
          <a:noFill/>
          <a:ln>
            <a:noFill/>
          </a:ln>
        </p:spPr>
      </p:sp>
      <p:sp>
        <p:nvSpPr>
          <p:cNvPr id="236" name="Google Shape;236;p32"/>
          <p:cNvSpPr txBox="1"/>
          <p:nvPr>
            <p:ph idx="4" type="body"/>
          </p:nvPr>
        </p:nvSpPr>
        <p:spPr>
          <a:xfrm>
            <a:off x="228600" y="4679000"/>
            <a:ext cx="43434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237" name="Google Shape;237;p32"/>
          <p:cNvSpPr txBox="1"/>
          <p:nvPr>
            <p:ph idx="5" type="body"/>
          </p:nvPr>
        </p:nvSpPr>
        <p:spPr>
          <a:xfrm>
            <a:off x="228600" y="593650"/>
            <a:ext cx="3514200" cy="89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cxnSp>
        <p:nvCxnSpPr>
          <p:cNvPr id="238" name="Google Shape;238;p32"/>
          <p:cNvCxnSpPr/>
          <p:nvPr/>
        </p:nvCxnSpPr>
        <p:spPr>
          <a:xfrm flipH="1" rot="10800000">
            <a:off x="225750" y="4678950"/>
            <a:ext cx="8692500" cy="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image boards vertical">
  <p:cSld name="CUSTOM_1_1_1_1"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3"/>
          <p:cNvSpPr/>
          <p:nvPr>
            <p:ph idx="2" type="pic"/>
          </p:nvPr>
        </p:nvSpPr>
        <p:spPr>
          <a:xfrm>
            <a:off x="3161800" y="164350"/>
            <a:ext cx="2820300" cy="4304700"/>
          </a:xfrm>
          <a:prstGeom prst="rect">
            <a:avLst/>
          </a:prstGeom>
          <a:noFill/>
          <a:ln>
            <a:noFill/>
          </a:ln>
        </p:spPr>
      </p:sp>
      <p:sp>
        <p:nvSpPr>
          <p:cNvPr id="241" name="Google Shape;241;p33"/>
          <p:cNvSpPr/>
          <p:nvPr>
            <p:ph idx="3" type="pic"/>
          </p:nvPr>
        </p:nvSpPr>
        <p:spPr>
          <a:xfrm>
            <a:off x="6095100" y="164350"/>
            <a:ext cx="2820300" cy="4304700"/>
          </a:xfrm>
          <a:prstGeom prst="rect">
            <a:avLst/>
          </a:prstGeom>
          <a:noFill/>
          <a:ln>
            <a:noFill/>
          </a:ln>
        </p:spPr>
      </p:sp>
      <p:sp>
        <p:nvSpPr>
          <p:cNvPr id="242" name="Google Shape;242;p33"/>
          <p:cNvSpPr txBox="1"/>
          <p:nvPr>
            <p:ph idx="12" type="sldNum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3" name="Google Shape;243;p33"/>
          <p:cNvSpPr txBox="1"/>
          <p:nvPr>
            <p:ph idx="1" type="subTitle"/>
          </p:nvPr>
        </p:nvSpPr>
        <p:spPr>
          <a:xfrm>
            <a:off x="228600" y="164350"/>
            <a:ext cx="2820300" cy="42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244" name="Google Shape;244;p33"/>
          <p:cNvSpPr txBox="1"/>
          <p:nvPr>
            <p:ph idx="4" type="body"/>
          </p:nvPr>
        </p:nvSpPr>
        <p:spPr>
          <a:xfrm>
            <a:off x="228600" y="4679000"/>
            <a:ext cx="43434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245" name="Google Shape;245;p33"/>
          <p:cNvSpPr txBox="1"/>
          <p:nvPr>
            <p:ph idx="5" type="body"/>
          </p:nvPr>
        </p:nvSpPr>
        <p:spPr>
          <a:xfrm>
            <a:off x="228600" y="593650"/>
            <a:ext cx="2171400" cy="89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cxnSp>
        <p:nvCxnSpPr>
          <p:cNvPr id="246" name="Google Shape;246;p33"/>
          <p:cNvCxnSpPr/>
          <p:nvPr/>
        </p:nvCxnSpPr>
        <p:spPr>
          <a:xfrm flipH="1" rot="10800000">
            <a:off x="225750" y="4678950"/>
            <a:ext cx="8692500" cy="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_1"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49" name="Google Shape;249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square image board">
  <p:cSld name="CUSTOM_1_1_1_1_1"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5"/>
          <p:cNvSpPr/>
          <p:nvPr>
            <p:ph idx="2" type="pic"/>
          </p:nvPr>
        </p:nvSpPr>
        <p:spPr>
          <a:xfrm>
            <a:off x="4569950" y="164350"/>
            <a:ext cx="4343100" cy="4304700"/>
          </a:xfrm>
          <a:prstGeom prst="rect">
            <a:avLst/>
          </a:prstGeom>
          <a:noFill/>
          <a:ln>
            <a:noFill/>
          </a:ln>
        </p:spPr>
      </p:sp>
      <p:sp>
        <p:nvSpPr>
          <p:cNvPr id="252" name="Google Shape;252;p35"/>
          <p:cNvSpPr txBox="1"/>
          <p:nvPr>
            <p:ph idx="12" type="sldNum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3" name="Google Shape;253;p35"/>
          <p:cNvSpPr txBox="1"/>
          <p:nvPr>
            <p:ph idx="1" type="subTitle"/>
          </p:nvPr>
        </p:nvSpPr>
        <p:spPr>
          <a:xfrm>
            <a:off x="228600" y="164350"/>
            <a:ext cx="2820300" cy="42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254" name="Google Shape;254;p35"/>
          <p:cNvSpPr txBox="1"/>
          <p:nvPr>
            <p:ph idx="3" type="body"/>
          </p:nvPr>
        </p:nvSpPr>
        <p:spPr>
          <a:xfrm>
            <a:off x="228600" y="4679000"/>
            <a:ext cx="43434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255" name="Google Shape;255;p35"/>
          <p:cNvSpPr txBox="1"/>
          <p:nvPr>
            <p:ph idx="4" type="body"/>
          </p:nvPr>
        </p:nvSpPr>
        <p:spPr>
          <a:xfrm>
            <a:off x="228600" y="593650"/>
            <a:ext cx="2171400" cy="89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cxnSp>
        <p:nvCxnSpPr>
          <p:cNvPr id="256" name="Google Shape;256;p35"/>
          <p:cNvCxnSpPr/>
          <p:nvPr/>
        </p:nvCxnSpPr>
        <p:spPr>
          <a:xfrm flipH="1" rot="10800000">
            <a:off x="225750" y="4678950"/>
            <a:ext cx="8692500" cy="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landscape image board">
  <p:cSld name="CUSTOM_1_1_1_1_1_1"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6"/>
          <p:cNvSpPr/>
          <p:nvPr>
            <p:ph idx="2" type="pic"/>
          </p:nvPr>
        </p:nvSpPr>
        <p:spPr>
          <a:xfrm>
            <a:off x="3161800" y="164350"/>
            <a:ext cx="5751300" cy="4304700"/>
          </a:xfrm>
          <a:prstGeom prst="rect">
            <a:avLst/>
          </a:prstGeom>
          <a:noFill/>
          <a:ln>
            <a:noFill/>
          </a:ln>
        </p:spPr>
      </p:sp>
      <p:sp>
        <p:nvSpPr>
          <p:cNvPr id="259" name="Google Shape;259;p36"/>
          <p:cNvSpPr txBox="1"/>
          <p:nvPr>
            <p:ph idx="12" type="sldNum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0" name="Google Shape;260;p36"/>
          <p:cNvSpPr txBox="1"/>
          <p:nvPr>
            <p:ph idx="1" type="subTitle"/>
          </p:nvPr>
        </p:nvSpPr>
        <p:spPr>
          <a:xfrm>
            <a:off x="228600" y="3290275"/>
            <a:ext cx="2820300" cy="42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261" name="Google Shape;261;p36"/>
          <p:cNvSpPr txBox="1"/>
          <p:nvPr>
            <p:ph idx="3" type="body"/>
          </p:nvPr>
        </p:nvSpPr>
        <p:spPr>
          <a:xfrm>
            <a:off x="228600" y="4679000"/>
            <a:ext cx="43434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262" name="Google Shape;262;p36"/>
          <p:cNvSpPr txBox="1"/>
          <p:nvPr>
            <p:ph idx="4" type="body"/>
          </p:nvPr>
        </p:nvSpPr>
        <p:spPr>
          <a:xfrm>
            <a:off x="228600" y="3719575"/>
            <a:ext cx="2171400" cy="74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cxnSp>
        <p:nvCxnSpPr>
          <p:cNvPr id="263" name="Google Shape;263;p36"/>
          <p:cNvCxnSpPr/>
          <p:nvPr/>
        </p:nvCxnSpPr>
        <p:spPr>
          <a:xfrm flipH="1" rot="10800000">
            <a:off x="225750" y="4678950"/>
            <a:ext cx="8692500" cy="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title, body and image">
  <p:cSld name="CUSTOM_1_1_1_1_1_1_2"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7"/>
          <p:cNvSpPr/>
          <p:nvPr>
            <p:ph idx="2" type="pic"/>
          </p:nvPr>
        </p:nvSpPr>
        <p:spPr>
          <a:xfrm>
            <a:off x="3161800" y="164350"/>
            <a:ext cx="5751300" cy="4304700"/>
          </a:xfrm>
          <a:prstGeom prst="rect">
            <a:avLst/>
          </a:prstGeom>
          <a:noFill/>
          <a:ln>
            <a:noFill/>
          </a:ln>
        </p:spPr>
      </p:sp>
      <p:sp>
        <p:nvSpPr>
          <p:cNvPr id="266" name="Google Shape;266;p37"/>
          <p:cNvSpPr txBox="1"/>
          <p:nvPr>
            <p:ph idx="12" type="sldNum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7" name="Google Shape;267;p37"/>
          <p:cNvSpPr txBox="1"/>
          <p:nvPr>
            <p:ph idx="1" type="body"/>
          </p:nvPr>
        </p:nvSpPr>
        <p:spPr>
          <a:xfrm>
            <a:off x="228600" y="4679000"/>
            <a:ext cx="43434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268" name="Google Shape;268;p37"/>
          <p:cNvSpPr txBox="1"/>
          <p:nvPr>
            <p:ph idx="3" type="body"/>
          </p:nvPr>
        </p:nvSpPr>
        <p:spPr>
          <a:xfrm>
            <a:off x="228600" y="3719575"/>
            <a:ext cx="2171400" cy="74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cxnSp>
        <p:nvCxnSpPr>
          <p:cNvPr id="269" name="Google Shape;269;p37"/>
          <p:cNvCxnSpPr/>
          <p:nvPr/>
        </p:nvCxnSpPr>
        <p:spPr>
          <a:xfrm flipH="1" rot="10800000">
            <a:off x="225750" y="4678950"/>
            <a:ext cx="8692500" cy="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0" name="Google Shape;270;p37"/>
          <p:cNvSpPr txBox="1"/>
          <p:nvPr>
            <p:ph type="title"/>
          </p:nvPr>
        </p:nvSpPr>
        <p:spPr>
          <a:xfrm>
            <a:off x="228600" y="164350"/>
            <a:ext cx="2670300" cy="287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_1_1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73" name="Google Shape;273;p3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4" name="Google Shape;274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_1"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3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78" name="Google Shape;278;p3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79" name="Google Shape;279;p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●"/>
              <a:defRPr>
                <a:solidFill>
                  <a:schemeClr val="lt1"/>
                </a:solidFill>
              </a:defRPr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○"/>
              <a:defRPr>
                <a:solidFill>
                  <a:schemeClr val="lt1"/>
                </a:solidFill>
              </a:defRPr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■"/>
              <a:defRPr>
                <a:solidFill>
                  <a:schemeClr val="lt1"/>
                </a:solidFill>
              </a:defRPr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●"/>
              <a:defRPr>
                <a:solidFill>
                  <a:schemeClr val="lt1"/>
                </a:solidFill>
              </a:defRPr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○"/>
              <a:defRPr>
                <a:solidFill>
                  <a:schemeClr val="lt1"/>
                </a:solidFill>
              </a:defRPr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■"/>
              <a:defRPr>
                <a:solidFill>
                  <a:schemeClr val="lt1"/>
                </a:solidFill>
              </a:defRPr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●"/>
              <a:defRPr>
                <a:solidFill>
                  <a:schemeClr val="lt1"/>
                </a:solidFill>
              </a:defRPr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○"/>
              <a:defRPr>
                <a:solidFill>
                  <a:schemeClr val="lt1"/>
                </a:solidFill>
              </a:defRPr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80" name="Google Shape;280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">
  <p:cSld name="CUSTOM_8_1_2"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3" name="Google Shape;283;p40"/>
          <p:cNvSpPr txBox="1"/>
          <p:nvPr>
            <p:ph idx="1" type="body"/>
          </p:nvPr>
        </p:nvSpPr>
        <p:spPr>
          <a:xfrm>
            <a:off x="311700" y="1152475"/>
            <a:ext cx="4473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284" name="Google Shape;284;p40"/>
          <p:cNvSpPr/>
          <p:nvPr>
            <p:ph idx="2" type="pic"/>
          </p:nvPr>
        </p:nvSpPr>
        <p:spPr>
          <a:xfrm>
            <a:off x="4992024" y="1152775"/>
            <a:ext cx="3840300" cy="3416400"/>
          </a:xfrm>
          <a:prstGeom prst="rect">
            <a:avLst/>
          </a:prstGeom>
          <a:noFill/>
          <a:ln>
            <a:noFill/>
          </a:ln>
        </p:spPr>
      </p:sp>
      <p:sp>
        <p:nvSpPr>
          <p:cNvPr id="285" name="Google Shape;285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dex" type="secHead">
  <p:cSld name="SECTION_HEADER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" name="Google Shape;32;p5"/>
          <p:cNvSpPr txBox="1"/>
          <p:nvPr>
            <p:ph idx="1" type="subTitle"/>
          </p:nvPr>
        </p:nvSpPr>
        <p:spPr>
          <a:xfrm>
            <a:off x="228600" y="167750"/>
            <a:ext cx="5257800" cy="3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228600" y="4679000"/>
            <a:ext cx="43434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cxnSp>
        <p:nvCxnSpPr>
          <p:cNvPr id="34" name="Google Shape;34;p5"/>
          <p:cNvCxnSpPr/>
          <p:nvPr/>
        </p:nvCxnSpPr>
        <p:spPr>
          <a:xfrm>
            <a:off x="228600" y="478125"/>
            <a:ext cx="8686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" name="Google Shape;35;p5"/>
          <p:cNvCxnSpPr/>
          <p:nvPr/>
        </p:nvCxnSpPr>
        <p:spPr>
          <a:xfrm flipH="1" rot="10800000">
            <a:off x="225750" y="4678950"/>
            <a:ext cx="8692500" cy="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extLst>
    <p:ext uri="{DCECCB84-F9BA-43D5-87BE-67443E8EF086}">
      <p15:sldGuideLst>
        <p15:guide id="1" pos="3456">
          <p15:clr>
            <a:srgbClr val="E46962"/>
          </p15:clr>
        </p15:guide>
        <p15:guide id="2" pos="4752">
          <p15:clr>
            <a:srgbClr val="E46962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toryboards">
  <p:cSld name="CUSTOM_11"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1"/>
          <p:cNvSpPr txBox="1"/>
          <p:nvPr>
            <p:ph idx="12" type="sldNum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8" name="Google Shape;288;p41"/>
          <p:cNvSpPr/>
          <p:nvPr>
            <p:ph idx="2" type="pic"/>
          </p:nvPr>
        </p:nvSpPr>
        <p:spPr>
          <a:xfrm>
            <a:off x="4633050" y="1196050"/>
            <a:ext cx="4282500" cy="1761000"/>
          </a:xfrm>
          <a:prstGeom prst="rect">
            <a:avLst/>
          </a:prstGeom>
          <a:noFill/>
          <a:ln>
            <a:noFill/>
          </a:ln>
        </p:spPr>
      </p:sp>
      <p:sp>
        <p:nvSpPr>
          <p:cNvPr id="289" name="Google Shape;289;p41"/>
          <p:cNvSpPr/>
          <p:nvPr>
            <p:ph idx="3" type="pic"/>
          </p:nvPr>
        </p:nvSpPr>
        <p:spPr>
          <a:xfrm>
            <a:off x="228600" y="1196050"/>
            <a:ext cx="4282500" cy="17610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290" name="Google Shape;290;p41"/>
          <p:cNvCxnSpPr/>
          <p:nvPr/>
        </p:nvCxnSpPr>
        <p:spPr>
          <a:xfrm flipH="1" rot="10800000">
            <a:off x="225750" y="4678950"/>
            <a:ext cx="8692500" cy="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1" name="Google Shape;291;p41"/>
          <p:cNvSpPr txBox="1"/>
          <p:nvPr>
            <p:ph type="title"/>
          </p:nvPr>
        </p:nvSpPr>
        <p:spPr>
          <a:xfrm>
            <a:off x="229450" y="164350"/>
            <a:ext cx="8686800" cy="87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2" name="Google Shape;292;p41"/>
          <p:cNvSpPr txBox="1"/>
          <p:nvPr>
            <p:ph idx="1" type="body"/>
          </p:nvPr>
        </p:nvSpPr>
        <p:spPr>
          <a:xfrm>
            <a:off x="229450" y="3455950"/>
            <a:ext cx="4061100" cy="10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293" name="Google Shape;293;p41"/>
          <p:cNvSpPr txBox="1"/>
          <p:nvPr>
            <p:ph idx="4" type="subTitle"/>
          </p:nvPr>
        </p:nvSpPr>
        <p:spPr>
          <a:xfrm>
            <a:off x="229450" y="3127850"/>
            <a:ext cx="40611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9pPr>
          </a:lstStyle>
          <a:p/>
        </p:txBody>
      </p:sp>
      <p:sp>
        <p:nvSpPr>
          <p:cNvPr id="294" name="Google Shape;294;p41"/>
          <p:cNvSpPr txBox="1"/>
          <p:nvPr>
            <p:ph idx="5" type="body"/>
          </p:nvPr>
        </p:nvSpPr>
        <p:spPr>
          <a:xfrm>
            <a:off x="4633050" y="3455950"/>
            <a:ext cx="4061100" cy="10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295" name="Google Shape;295;p41"/>
          <p:cNvSpPr txBox="1"/>
          <p:nvPr>
            <p:ph idx="6" type="subTitle"/>
          </p:nvPr>
        </p:nvSpPr>
        <p:spPr>
          <a:xfrm>
            <a:off x="4633050" y="3127850"/>
            <a:ext cx="40611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toryboards">
  <p:cSld name="CUSTOM_11_1"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2"/>
          <p:cNvSpPr txBox="1"/>
          <p:nvPr>
            <p:ph idx="12" type="sldNum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98" name="Google Shape;298;p42"/>
          <p:cNvCxnSpPr/>
          <p:nvPr/>
        </p:nvCxnSpPr>
        <p:spPr>
          <a:xfrm flipH="1" rot="10800000">
            <a:off x="225750" y="4678950"/>
            <a:ext cx="8692500" cy="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9" name="Google Shape;299;p42"/>
          <p:cNvSpPr txBox="1"/>
          <p:nvPr>
            <p:ph type="title"/>
          </p:nvPr>
        </p:nvSpPr>
        <p:spPr>
          <a:xfrm>
            <a:off x="229450" y="164350"/>
            <a:ext cx="8686800" cy="87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0" name="Google Shape;300;p42"/>
          <p:cNvSpPr/>
          <p:nvPr>
            <p:ph idx="2" type="pic"/>
          </p:nvPr>
        </p:nvSpPr>
        <p:spPr>
          <a:xfrm>
            <a:off x="228600" y="1196050"/>
            <a:ext cx="2820300" cy="1761000"/>
          </a:xfrm>
          <a:prstGeom prst="rect">
            <a:avLst/>
          </a:prstGeom>
          <a:noFill/>
          <a:ln>
            <a:noFill/>
          </a:ln>
        </p:spPr>
      </p:sp>
      <p:sp>
        <p:nvSpPr>
          <p:cNvPr id="301" name="Google Shape;301;p42"/>
          <p:cNvSpPr/>
          <p:nvPr>
            <p:ph idx="3" type="pic"/>
          </p:nvPr>
        </p:nvSpPr>
        <p:spPr>
          <a:xfrm>
            <a:off x="3161800" y="1196050"/>
            <a:ext cx="2820300" cy="1761000"/>
          </a:xfrm>
          <a:prstGeom prst="rect">
            <a:avLst/>
          </a:prstGeom>
          <a:noFill/>
          <a:ln>
            <a:noFill/>
          </a:ln>
        </p:spPr>
      </p:sp>
      <p:sp>
        <p:nvSpPr>
          <p:cNvPr id="302" name="Google Shape;302;p42"/>
          <p:cNvSpPr/>
          <p:nvPr>
            <p:ph idx="4" type="pic"/>
          </p:nvPr>
        </p:nvSpPr>
        <p:spPr>
          <a:xfrm>
            <a:off x="6095000" y="1196050"/>
            <a:ext cx="2820300" cy="1761000"/>
          </a:xfrm>
          <a:prstGeom prst="rect">
            <a:avLst/>
          </a:prstGeom>
          <a:noFill/>
          <a:ln>
            <a:noFill/>
          </a:ln>
        </p:spPr>
      </p:sp>
      <p:sp>
        <p:nvSpPr>
          <p:cNvPr id="303" name="Google Shape;303;p42"/>
          <p:cNvSpPr txBox="1"/>
          <p:nvPr>
            <p:ph idx="1" type="body"/>
          </p:nvPr>
        </p:nvSpPr>
        <p:spPr>
          <a:xfrm>
            <a:off x="229450" y="3455951"/>
            <a:ext cx="2834100" cy="10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304" name="Google Shape;304;p42"/>
          <p:cNvSpPr txBox="1"/>
          <p:nvPr>
            <p:ph idx="5" type="subTitle"/>
          </p:nvPr>
        </p:nvSpPr>
        <p:spPr>
          <a:xfrm>
            <a:off x="229450" y="3127850"/>
            <a:ext cx="28341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9pPr>
          </a:lstStyle>
          <a:p/>
        </p:txBody>
      </p:sp>
      <p:sp>
        <p:nvSpPr>
          <p:cNvPr id="305" name="Google Shape;305;p42"/>
          <p:cNvSpPr txBox="1"/>
          <p:nvPr>
            <p:ph idx="6" type="body"/>
          </p:nvPr>
        </p:nvSpPr>
        <p:spPr>
          <a:xfrm>
            <a:off x="3155800" y="3455951"/>
            <a:ext cx="2834100" cy="10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306" name="Google Shape;306;p42"/>
          <p:cNvSpPr txBox="1"/>
          <p:nvPr>
            <p:ph idx="7" type="subTitle"/>
          </p:nvPr>
        </p:nvSpPr>
        <p:spPr>
          <a:xfrm>
            <a:off x="3155800" y="3127850"/>
            <a:ext cx="28341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9pPr>
          </a:lstStyle>
          <a:p/>
        </p:txBody>
      </p:sp>
      <p:sp>
        <p:nvSpPr>
          <p:cNvPr id="307" name="Google Shape;307;p42"/>
          <p:cNvSpPr txBox="1"/>
          <p:nvPr>
            <p:ph idx="8" type="body"/>
          </p:nvPr>
        </p:nvSpPr>
        <p:spPr>
          <a:xfrm>
            <a:off x="6082150" y="3455951"/>
            <a:ext cx="2834100" cy="10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308" name="Google Shape;308;p42"/>
          <p:cNvSpPr txBox="1"/>
          <p:nvPr>
            <p:ph idx="9" type="subTitle"/>
          </p:nvPr>
        </p:nvSpPr>
        <p:spPr>
          <a:xfrm>
            <a:off x="6082150" y="3127850"/>
            <a:ext cx="28341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only with footer">
  <p:cSld name="CUSTOM_1_1_1_1_1_1_1"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3"/>
          <p:cNvSpPr/>
          <p:nvPr>
            <p:ph idx="2" type="pic"/>
          </p:nvPr>
        </p:nvSpPr>
        <p:spPr>
          <a:xfrm>
            <a:off x="228600" y="164350"/>
            <a:ext cx="8684400" cy="4304700"/>
          </a:xfrm>
          <a:prstGeom prst="rect">
            <a:avLst/>
          </a:prstGeom>
          <a:noFill/>
          <a:ln>
            <a:noFill/>
          </a:ln>
        </p:spPr>
      </p:sp>
      <p:sp>
        <p:nvSpPr>
          <p:cNvPr id="311" name="Google Shape;311;p43"/>
          <p:cNvSpPr txBox="1"/>
          <p:nvPr>
            <p:ph idx="12" type="sldNum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2" name="Google Shape;312;p43"/>
          <p:cNvSpPr txBox="1"/>
          <p:nvPr>
            <p:ph idx="1" type="body"/>
          </p:nvPr>
        </p:nvSpPr>
        <p:spPr>
          <a:xfrm>
            <a:off x="228600" y="4679000"/>
            <a:ext cx="43434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cxnSp>
        <p:nvCxnSpPr>
          <p:cNvPr id="313" name="Google Shape;313;p43"/>
          <p:cNvCxnSpPr/>
          <p:nvPr/>
        </p:nvCxnSpPr>
        <p:spPr>
          <a:xfrm flipH="1" rot="10800000">
            <a:off x="225750" y="4678950"/>
            <a:ext cx="8692500" cy="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only">
  <p:cSld name="CUSTOM_1_1_1_1_1_1_1_1"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4"/>
          <p:cNvSpPr/>
          <p:nvPr>
            <p:ph idx="2" type="pic"/>
          </p:nvPr>
        </p:nvSpPr>
        <p:spPr>
          <a:xfrm>
            <a:off x="228600" y="164350"/>
            <a:ext cx="8684400" cy="4304700"/>
          </a:xfrm>
          <a:prstGeom prst="rect">
            <a:avLst/>
          </a:prstGeom>
          <a:noFill/>
          <a:ln>
            <a:noFill/>
          </a:ln>
        </p:spPr>
      </p:sp>
      <p:sp>
        <p:nvSpPr>
          <p:cNvPr id="316" name="Google Shape;316;p44"/>
          <p:cNvSpPr txBox="1"/>
          <p:nvPr>
            <p:ph idx="12" type="sldNum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317" name="Google Shape;317;p44"/>
          <p:cNvCxnSpPr/>
          <p:nvPr/>
        </p:nvCxnSpPr>
        <p:spPr>
          <a:xfrm flipH="1" rot="10800000">
            <a:off x="225750" y="4678950"/>
            <a:ext cx="8692500" cy="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rid">
  <p:cSld name="CUSTOM_1_1_1_1_1_1_1_1_1"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5"/>
          <p:cNvSpPr txBox="1"/>
          <p:nvPr>
            <p:ph idx="12" type="sldNum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320" name="Google Shape;320;p45"/>
          <p:cNvCxnSpPr/>
          <p:nvPr/>
        </p:nvCxnSpPr>
        <p:spPr>
          <a:xfrm flipH="1" rot="10800000">
            <a:off x="225750" y="4678950"/>
            <a:ext cx="8692500" cy="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1" name="Google Shape;321;p45"/>
          <p:cNvSpPr txBox="1"/>
          <p:nvPr>
            <p:ph type="title"/>
          </p:nvPr>
        </p:nvSpPr>
        <p:spPr>
          <a:xfrm>
            <a:off x="229450" y="164350"/>
            <a:ext cx="8686800" cy="87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22" name="Google Shape;322;p45"/>
          <p:cNvSpPr/>
          <p:nvPr>
            <p:ph idx="2" type="pic"/>
          </p:nvPr>
        </p:nvSpPr>
        <p:spPr>
          <a:xfrm>
            <a:off x="228600" y="2598025"/>
            <a:ext cx="2024400" cy="1871100"/>
          </a:xfrm>
          <a:prstGeom prst="rect">
            <a:avLst/>
          </a:prstGeom>
          <a:noFill/>
          <a:ln>
            <a:noFill/>
          </a:ln>
        </p:spPr>
      </p:sp>
      <p:sp>
        <p:nvSpPr>
          <p:cNvPr id="323" name="Google Shape;323;p45"/>
          <p:cNvSpPr/>
          <p:nvPr>
            <p:ph idx="3" type="pic"/>
          </p:nvPr>
        </p:nvSpPr>
        <p:spPr>
          <a:xfrm>
            <a:off x="3864875" y="2598025"/>
            <a:ext cx="3561900" cy="1871100"/>
          </a:xfrm>
          <a:prstGeom prst="rect">
            <a:avLst/>
          </a:prstGeom>
          <a:noFill/>
          <a:ln>
            <a:noFill/>
          </a:ln>
        </p:spPr>
      </p:sp>
      <p:sp>
        <p:nvSpPr>
          <p:cNvPr id="324" name="Google Shape;324;p45"/>
          <p:cNvSpPr/>
          <p:nvPr>
            <p:ph idx="4" type="pic"/>
          </p:nvPr>
        </p:nvSpPr>
        <p:spPr>
          <a:xfrm>
            <a:off x="7547700" y="2598025"/>
            <a:ext cx="1367700" cy="1871100"/>
          </a:xfrm>
          <a:prstGeom prst="rect">
            <a:avLst/>
          </a:prstGeom>
          <a:noFill/>
          <a:ln>
            <a:noFill/>
          </a:ln>
        </p:spPr>
      </p:sp>
      <p:sp>
        <p:nvSpPr>
          <p:cNvPr id="325" name="Google Shape;325;p45"/>
          <p:cNvSpPr/>
          <p:nvPr>
            <p:ph idx="5" type="pic"/>
          </p:nvPr>
        </p:nvSpPr>
        <p:spPr>
          <a:xfrm>
            <a:off x="2375088" y="2598025"/>
            <a:ext cx="1367700" cy="1871100"/>
          </a:xfrm>
          <a:prstGeom prst="rect">
            <a:avLst/>
          </a:prstGeom>
          <a:noFill/>
          <a:ln>
            <a:noFill/>
          </a:ln>
        </p:spPr>
      </p:sp>
      <p:sp>
        <p:nvSpPr>
          <p:cNvPr id="326" name="Google Shape;326;p45"/>
          <p:cNvSpPr/>
          <p:nvPr>
            <p:ph idx="6" type="pic"/>
          </p:nvPr>
        </p:nvSpPr>
        <p:spPr>
          <a:xfrm>
            <a:off x="228600" y="1038850"/>
            <a:ext cx="1003500" cy="1453500"/>
          </a:xfrm>
          <a:prstGeom prst="rect">
            <a:avLst/>
          </a:prstGeom>
          <a:noFill/>
          <a:ln>
            <a:noFill/>
          </a:ln>
        </p:spPr>
      </p:sp>
      <p:sp>
        <p:nvSpPr>
          <p:cNvPr id="327" name="Google Shape;327;p45"/>
          <p:cNvSpPr/>
          <p:nvPr>
            <p:ph idx="7" type="pic"/>
          </p:nvPr>
        </p:nvSpPr>
        <p:spPr>
          <a:xfrm>
            <a:off x="6745975" y="1038850"/>
            <a:ext cx="2169600" cy="1453500"/>
          </a:xfrm>
          <a:prstGeom prst="rect">
            <a:avLst/>
          </a:prstGeom>
          <a:noFill/>
          <a:ln>
            <a:noFill/>
          </a:ln>
        </p:spPr>
      </p:sp>
      <p:sp>
        <p:nvSpPr>
          <p:cNvPr id="328" name="Google Shape;328;p45"/>
          <p:cNvSpPr/>
          <p:nvPr>
            <p:ph idx="8" type="pic"/>
          </p:nvPr>
        </p:nvSpPr>
        <p:spPr>
          <a:xfrm>
            <a:off x="1354150" y="1038850"/>
            <a:ext cx="1502400" cy="1453500"/>
          </a:xfrm>
          <a:prstGeom prst="rect">
            <a:avLst/>
          </a:prstGeom>
          <a:noFill/>
          <a:ln>
            <a:noFill/>
          </a:ln>
        </p:spPr>
      </p:sp>
      <p:sp>
        <p:nvSpPr>
          <p:cNvPr id="329" name="Google Shape;329;p45"/>
          <p:cNvSpPr/>
          <p:nvPr>
            <p:ph idx="9" type="pic"/>
          </p:nvPr>
        </p:nvSpPr>
        <p:spPr>
          <a:xfrm>
            <a:off x="2981410" y="1038850"/>
            <a:ext cx="2196300" cy="1453500"/>
          </a:xfrm>
          <a:prstGeom prst="rect">
            <a:avLst/>
          </a:prstGeom>
          <a:noFill/>
          <a:ln>
            <a:noFill/>
          </a:ln>
        </p:spPr>
      </p:sp>
      <p:sp>
        <p:nvSpPr>
          <p:cNvPr id="330" name="Google Shape;330;p45"/>
          <p:cNvSpPr/>
          <p:nvPr>
            <p:ph idx="13" type="pic"/>
          </p:nvPr>
        </p:nvSpPr>
        <p:spPr>
          <a:xfrm>
            <a:off x="5311004" y="1038850"/>
            <a:ext cx="1301700" cy="1453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subtitle and image">
  <p:cSld name="CUSTOM_2"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46"/>
          <p:cNvSpPr txBox="1"/>
          <p:nvPr>
            <p:ph idx="12" type="sldNum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3" name="Google Shape;333;p46"/>
          <p:cNvSpPr/>
          <p:nvPr>
            <p:ph idx="2" type="pic"/>
          </p:nvPr>
        </p:nvSpPr>
        <p:spPr>
          <a:xfrm>
            <a:off x="228600" y="164350"/>
            <a:ext cx="5751300" cy="4304700"/>
          </a:xfrm>
          <a:prstGeom prst="rect">
            <a:avLst/>
          </a:prstGeom>
          <a:noFill/>
          <a:ln>
            <a:noFill/>
          </a:ln>
        </p:spPr>
      </p:sp>
      <p:sp>
        <p:nvSpPr>
          <p:cNvPr id="334" name="Google Shape;334;p46"/>
          <p:cNvSpPr txBox="1"/>
          <p:nvPr>
            <p:ph type="title"/>
          </p:nvPr>
        </p:nvSpPr>
        <p:spPr>
          <a:xfrm>
            <a:off x="6095100" y="321875"/>
            <a:ext cx="2820300" cy="152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35" name="Google Shape;335;p46"/>
          <p:cNvSpPr txBox="1"/>
          <p:nvPr>
            <p:ph idx="1" type="subTitle"/>
          </p:nvPr>
        </p:nvSpPr>
        <p:spPr>
          <a:xfrm>
            <a:off x="6095100" y="1842575"/>
            <a:ext cx="2820300" cy="262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336" name="Google Shape;336;p46"/>
          <p:cNvSpPr txBox="1"/>
          <p:nvPr>
            <p:ph idx="3" type="body"/>
          </p:nvPr>
        </p:nvSpPr>
        <p:spPr>
          <a:xfrm>
            <a:off x="228600" y="4679000"/>
            <a:ext cx="43434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cxnSp>
        <p:nvCxnSpPr>
          <p:cNvPr id="337" name="Google Shape;337;p46"/>
          <p:cNvCxnSpPr/>
          <p:nvPr/>
        </p:nvCxnSpPr>
        <p:spPr>
          <a:xfrm flipH="1" rot="10800000">
            <a:off x="225750" y="4678950"/>
            <a:ext cx="8692500" cy="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CUSTOM_2_1"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47"/>
          <p:cNvSpPr txBox="1"/>
          <p:nvPr>
            <p:ph idx="12" type="sldNum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340" name="Google Shape;340;p47"/>
          <p:cNvCxnSpPr/>
          <p:nvPr/>
        </p:nvCxnSpPr>
        <p:spPr>
          <a:xfrm flipH="1" rot="10800000">
            <a:off x="225750" y="4678950"/>
            <a:ext cx="8692500" cy="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1" name="Google Shape;341;p47"/>
          <p:cNvSpPr txBox="1"/>
          <p:nvPr>
            <p:ph hasCustomPrompt="1" type="title"/>
          </p:nvPr>
        </p:nvSpPr>
        <p:spPr>
          <a:xfrm>
            <a:off x="225750" y="1212350"/>
            <a:ext cx="8606700" cy="439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0"/>
              <a:buNone/>
              <a:defRPr sz="30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0000"/>
              <a:buNone/>
              <a:defRPr sz="30000"/>
            </a:lvl2pPr>
            <a:lvl3pPr lvl="2" algn="ctr">
              <a:spcBef>
                <a:spcPts val="0"/>
              </a:spcBef>
              <a:spcAft>
                <a:spcPts val="0"/>
              </a:spcAft>
              <a:buSzPts val="30000"/>
              <a:buNone/>
              <a:defRPr sz="30000"/>
            </a:lvl3pPr>
            <a:lvl4pPr lvl="3" algn="ctr">
              <a:spcBef>
                <a:spcPts val="0"/>
              </a:spcBef>
              <a:spcAft>
                <a:spcPts val="0"/>
              </a:spcAft>
              <a:buSzPts val="30000"/>
              <a:buNone/>
              <a:defRPr sz="30000"/>
            </a:lvl4pPr>
            <a:lvl5pPr lvl="4" algn="ctr">
              <a:spcBef>
                <a:spcPts val="0"/>
              </a:spcBef>
              <a:spcAft>
                <a:spcPts val="0"/>
              </a:spcAft>
              <a:buSzPts val="30000"/>
              <a:buNone/>
              <a:defRPr sz="30000"/>
            </a:lvl5pPr>
            <a:lvl6pPr lvl="5" algn="ctr">
              <a:spcBef>
                <a:spcPts val="0"/>
              </a:spcBef>
              <a:spcAft>
                <a:spcPts val="0"/>
              </a:spcAft>
              <a:buSzPts val="30000"/>
              <a:buNone/>
              <a:defRPr sz="30000"/>
            </a:lvl6pPr>
            <a:lvl7pPr lvl="6" algn="ctr">
              <a:spcBef>
                <a:spcPts val="0"/>
              </a:spcBef>
              <a:spcAft>
                <a:spcPts val="0"/>
              </a:spcAft>
              <a:buSzPts val="30000"/>
              <a:buNone/>
              <a:defRPr sz="30000"/>
            </a:lvl7pPr>
            <a:lvl8pPr lvl="7" algn="ctr">
              <a:spcBef>
                <a:spcPts val="0"/>
              </a:spcBef>
              <a:spcAft>
                <a:spcPts val="0"/>
              </a:spcAft>
              <a:buSzPts val="30000"/>
              <a:buNone/>
              <a:defRPr sz="30000"/>
            </a:lvl8pPr>
            <a:lvl9pPr lvl="8" algn="ctr">
              <a:spcBef>
                <a:spcPts val="0"/>
              </a:spcBef>
              <a:spcAft>
                <a:spcPts val="0"/>
              </a:spcAft>
              <a:buSzPts val="30000"/>
              <a:buNone/>
              <a:defRPr sz="30000"/>
            </a:lvl9pPr>
          </a:lstStyle>
          <a:p>
            <a:r>
              <a:t>xx%</a:t>
            </a:r>
          </a:p>
        </p:txBody>
      </p:sp>
      <p:cxnSp>
        <p:nvCxnSpPr>
          <p:cNvPr id="342" name="Google Shape;342;p47"/>
          <p:cNvCxnSpPr/>
          <p:nvPr/>
        </p:nvCxnSpPr>
        <p:spPr>
          <a:xfrm flipH="1" rot="10800000">
            <a:off x="225750" y="1212350"/>
            <a:ext cx="8692500" cy="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3" name="Google Shape;343;p47"/>
          <p:cNvSpPr txBox="1"/>
          <p:nvPr>
            <p:ph idx="1" type="body"/>
          </p:nvPr>
        </p:nvSpPr>
        <p:spPr>
          <a:xfrm>
            <a:off x="228600" y="578150"/>
            <a:ext cx="8692500" cy="63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owun Batang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owun Batang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owun Batang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owun Batang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owun Batang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owun Batang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owun Batang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owun Batang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owun Batang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USTOM_2_1_1"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8"/>
          <p:cNvSpPr txBox="1"/>
          <p:nvPr>
            <p:ph idx="12" type="sldNum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346" name="Google Shape;346;p48"/>
          <p:cNvCxnSpPr/>
          <p:nvPr/>
        </p:nvCxnSpPr>
        <p:spPr>
          <a:xfrm flipH="1" rot="10800000">
            <a:off x="225750" y="4678950"/>
            <a:ext cx="8692500" cy="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7" name="Google Shape;347;p48"/>
          <p:cNvSpPr txBox="1"/>
          <p:nvPr>
            <p:ph idx="1" type="body"/>
          </p:nvPr>
        </p:nvSpPr>
        <p:spPr>
          <a:xfrm>
            <a:off x="228600" y="3719575"/>
            <a:ext cx="3942600" cy="74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CUSTOM_9"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ate sheet" type="tx">
  <p:cSld name="TITLE_AND_BOD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" name="Google Shape;38;p6"/>
          <p:cNvSpPr txBox="1"/>
          <p:nvPr>
            <p:ph type="title"/>
          </p:nvPr>
        </p:nvSpPr>
        <p:spPr>
          <a:xfrm>
            <a:off x="229450" y="164350"/>
            <a:ext cx="8686800" cy="48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" type="body"/>
          </p:nvPr>
        </p:nvSpPr>
        <p:spPr>
          <a:xfrm>
            <a:off x="228600" y="4679000"/>
            <a:ext cx="43434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2" type="subTitle"/>
          </p:nvPr>
        </p:nvSpPr>
        <p:spPr>
          <a:xfrm>
            <a:off x="228600" y="1213525"/>
            <a:ext cx="27282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9pPr>
          </a:lstStyle>
          <a:p/>
        </p:txBody>
      </p:sp>
      <p:sp>
        <p:nvSpPr>
          <p:cNvPr id="41" name="Google Shape;41;p6"/>
          <p:cNvSpPr txBox="1"/>
          <p:nvPr>
            <p:ph idx="3" type="subTitle"/>
          </p:nvPr>
        </p:nvSpPr>
        <p:spPr>
          <a:xfrm>
            <a:off x="3207900" y="1213525"/>
            <a:ext cx="27282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9pPr>
          </a:lstStyle>
          <a:p/>
        </p:txBody>
      </p:sp>
      <p:sp>
        <p:nvSpPr>
          <p:cNvPr id="42" name="Google Shape;42;p6"/>
          <p:cNvSpPr txBox="1"/>
          <p:nvPr>
            <p:ph idx="4" type="subTitle"/>
          </p:nvPr>
        </p:nvSpPr>
        <p:spPr>
          <a:xfrm>
            <a:off x="6187200" y="1213525"/>
            <a:ext cx="27282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9pPr>
          </a:lstStyle>
          <a:p/>
        </p:txBody>
      </p:sp>
      <p:cxnSp>
        <p:nvCxnSpPr>
          <p:cNvPr id="43" name="Google Shape;43;p6"/>
          <p:cNvCxnSpPr/>
          <p:nvPr/>
        </p:nvCxnSpPr>
        <p:spPr>
          <a:xfrm flipH="1" rot="10800000">
            <a:off x="225750" y="4678950"/>
            <a:ext cx="8692500" cy="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 with footer" type="twoColTx">
  <p:cSld name="TITLE_AND_TWO_COLUMNS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idx="12" type="sldNum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6" name="Google Shape;46;p7"/>
          <p:cNvSpPr txBox="1"/>
          <p:nvPr>
            <p:ph type="title"/>
          </p:nvPr>
        </p:nvSpPr>
        <p:spPr>
          <a:xfrm>
            <a:off x="229450" y="164350"/>
            <a:ext cx="8686800" cy="87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" type="body"/>
          </p:nvPr>
        </p:nvSpPr>
        <p:spPr>
          <a:xfrm>
            <a:off x="229450" y="3455951"/>
            <a:ext cx="2834100" cy="10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2" type="subTitle"/>
          </p:nvPr>
        </p:nvSpPr>
        <p:spPr>
          <a:xfrm>
            <a:off x="229450" y="3127850"/>
            <a:ext cx="28341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9pPr>
          </a:lstStyle>
          <a:p/>
        </p:txBody>
      </p:sp>
      <p:sp>
        <p:nvSpPr>
          <p:cNvPr id="49" name="Google Shape;49;p7"/>
          <p:cNvSpPr txBox="1"/>
          <p:nvPr>
            <p:ph idx="3" type="body"/>
          </p:nvPr>
        </p:nvSpPr>
        <p:spPr>
          <a:xfrm>
            <a:off x="3155800" y="3455951"/>
            <a:ext cx="2834100" cy="10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4" type="subTitle"/>
          </p:nvPr>
        </p:nvSpPr>
        <p:spPr>
          <a:xfrm>
            <a:off x="3155800" y="3127850"/>
            <a:ext cx="28341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9pPr>
          </a:lstStyle>
          <a:p/>
        </p:txBody>
      </p:sp>
      <p:sp>
        <p:nvSpPr>
          <p:cNvPr id="51" name="Google Shape;51;p7"/>
          <p:cNvSpPr txBox="1"/>
          <p:nvPr>
            <p:ph idx="5" type="body"/>
          </p:nvPr>
        </p:nvSpPr>
        <p:spPr>
          <a:xfrm>
            <a:off x="6082150" y="3455951"/>
            <a:ext cx="2834100" cy="10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6" type="subTitle"/>
          </p:nvPr>
        </p:nvSpPr>
        <p:spPr>
          <a:xfrm>
            <a:off x="6082150" y="3127850"/>
            <a:ext cx="28341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9pPr>
          </a:lstStyle>
          <a:p/>
        </p:txBody>
      </p:sp>
      <p:sp>
        <p:nvSpPr>
          <p:cNvPr id="53" name="Google Shape;53;p7"/>
          <p:cNvSpPr txBox="1"/>
          <p:nvPr>
            <p:ph idx="7" type="body"/>
          </p:nvPr>
        </p:nvSpPr>
        <p:spPr>
          <a:xfrm>
            <a:off x="228600" y="4679000"/>
            <a:ext cx="43434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cxnSp>
        <p:nvCxnSpPr>
          <p:cNvPr id="54" name="Google Shape;54;p7"/>
          <p:cNvCxnSpPr/>
          <p:nvPr/>
        </p:nvCxnSpPr>
        <p:spPr>
          <a:xfrm flipH="1" rot="10800000">
            <a:off x="225750" y="4678950"/>
            <a:ext cx="8692500" cy="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">
  <p:cSld name="TITLE_AND_TWO_COLUMNS_1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/>
          <p:nvPr>
            <p:ph idx="12" type="sldNum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7" name="Google Shape;57;p8"/>
          <p:cNvSpPr txBox="1"/>
          <p:nvPr>
            <p:ph type="title"/>
          </p:nvPr>
        </p:nvSpPr>
        <p:spPr>
          <a:xfrm>
            <a:off x="229450" y="164350"/>
            <a:ext cx="8686800" cy="87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8" name="Google Shape;58;p8"/>
          <p:cNvSpPr txBox="1"/>
          <p:nvPr>
            <p:ph idx="1" type="body"/>
          </p:nvPr>
        </p:nvSpPr>
        <p:spPr>
          <a:xfrm>
            <a:off x="229450" y="3455951"/>
            <a:ext cx="2834100" cy="10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59" name="Google Shape;59;p8"/>
          <p:cNvSpPr txBox="1"/>
          <p:nvPr>
            <p:ph idx="2" type="subTitle"/>
          </p:nvPr>
        </p:nvSpPr>
        <p:spPr>
          <a:xfrm>
            <a:off x="229450" y="3127850"/>
            <a:ext cx="28341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9pPr>
          </a:lstStyle>
          <a:p/>
        </p:txBody>
      </p:sp>
      <p:sp>
        <p:nvSpPr>
          <p:cNvPr id="60" name="Google Shape;60;p8"/>
          <p:cNvSpPr txBox="1"/>
          <p:nvPr>
            <p:ph idx="3" type="body"/>
          </p:nvPr>
        </p:nvSpPr>
        <p:spPr>
          <a:xfrm>
            <a:off x="3155800" y="3455951"/>
            <a:ext cx="2834100" cy="10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61" name="Google Shape;61;p8"/>
          <p:cNvSpPr txBox="1"/>
          <p:nvPr>
            <p:ph idx="4" type="subTitle"/>
          </p:nvPr>
        </p:nvSpPr>
        <p:spPr>
          <a:xfrm>
            <a:off x="3155800" y="3127850"/>
            <a:ext cx="28341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9pPr>
          </a:lstStyle>
          <a:p/>
        </p:txBody>
      </p:sp>
      <p:sp>
        <p:nvSpPr>
          <p:cNvPr id="62" name="Google Shape;62;p8"/>
          <p:cNvSpPr txBox="1"/>
          <p:nvPr>
            <p:ph idx="5" type="body"/>
          </p:nvPr>
        </p:nvSpPr>
        <p:spPr>
          <a:xfrm>
            <a:off x="6082150" y="3455951"/>
            <a:ext cx="2834100" cy="10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63" name="Google Shape;63;p8"/>
          <p:cNvSpPr txBox="1"/>
          <p:nvPr>
            <p:ph idx="6" type="subTitle"/>
          </p:nvPr>
        </p:nvSpPr>
        <p:spPr>
          <a:xfrm>
            <a:off x="6082150" y="3127850"/>
            <a:ext cx="28341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9pPr>
          </a:lstStyle>
          <a:p/>
        </p:txBody>
      </p:sp>
      <p:cxnSp>
        <p:nvCxnSpPr>
          <p:cNvPr id="64" name="Google Shape;64;p8"/>
          <p:cNvCxnSpPr/>
          <p:nvPr/>
        </p:nvCxnSpPr>
        <p:spPr>
          <a:xfrm flipH="1" rot="10800000">
            <a:off x="225750" y="4678950"/>
            <a:ext cx="8692500" cy="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">
  <p:cSld name="TITLE_AND_TWO_COLUMNS_1_2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"/>
          <p:cNvSpPr txBox="1"/>
          <p:nvPr>
            <p:ph idx="12" type="sldNum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7" name="Google Shape;67;p9"/>
          <p:cNvSpPr txBox="1"/>
          <p:nvPr>
            <p:ph type="title"/>
          </p:nvPr>
        </p:nvSpPr>
        <p:spPr>
          <a:xfrm>
            <a:off x="229450" y="164350"/>
            <a:ext cx="8686800" cy="87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68" name="Google Shape;68;p9"/>
          <p:cNvCxnSpPr/>
          <p:nvPr/>
        </p:nvCxnSpPr>
        <p:spPr>
          <a:xfrm flipH="1" rot="10800000">
            <a:off x="225750" y="4678950"/>
            <a:ext cx="8692500" cy="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9" name="Google Shape;69;p9"/>
          <p:cNvSpPr txBox="1"/>
          <p:nvPr>
            <p:ph idx="1" type="body"/>
          </p:nvPr>
        </p:nvSpPr>
        <p:spPr>
          <a:xfrm>
            <a:off x="2400300" y="2448075"/>
            <a:ext cx="1889400" cy="202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70" name="Google Shape;70;p9"/>
          <p:cNvSpPr txBox="1"/>
          <p:nvPr>
            <p:ph idx="2" type="body"/>
          </p:nvPr>
        </p:nvSpPr>
        <p:spPr>
          <a:xfrm>
            <a:off x="228600" y="2448075"/>
            <a:ext cx="1889400" cy="202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71" name="Google Shape;71;p9"/>
          <p:cNvSpPr txBox="1"/>
          <p:nvPr>
            <p:ph idx="3" type="body"/>
          </p:nvPr>
        </p:nvSpPr>
        <p:spPr>
          <a:xfrm>
            <a:off x="4572000" y="2448075"/>
            <a:ext cx="1889400" cy="202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72" name="Google Shape;72;p9"/>
          <p:cNvSpPr txBox="1"/>
          <p:nvPr>
            <p:ph idx="4" type="body"/>
          </p:nvPr>
        </p:nvSpPr>
        <p:spPr>
          <a:xfrm>
            <a:off x="6743700" y="2448075"/>
            <a:ext cx="1889400" cy="202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73" name="Google Shape;73;p9"/>
          <p:cNvSpPr txBox="1"/>
          <p:nvPr>
            <p:ph idx="5" type="subTitle"/>
          </p:nvPr>
        </p:nvSpPr>
        <p:spPr>
          <a:xfrm>
            <a:off x="229450" y="2123775"/>
            <a:ext cx="18894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9pPr>
          </a:lstStyle>
          <a:p/>
        </p:txBody>
      </p:sp>
      <p:sp>
        <p:nvSpPr>
          <p:cNvPr id="74" name="Google Shape;74;p9"/>
          <p:cNvSpPr txBox="1"/>
          <p:nvPr>
            <p:ph idx="6" type="subTitle"/>
          </p:nvPr>
        </p:nvSpPr>
        <p:spPr>
          <a:xfrm>
            <a:off x="2400300" y="2123775"/>
            <a:ext cx="18894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9pPr>
          </a:lstStyle>
          <a:p/>
        </p:txBody>
      </p:sp>
      <p:sp>
        <p:nvSpPr>
          <p:cNvPr id="75" name="Google Shape;75;p9"/>
          <p:cNvSpPr txBox="1"/>
          <p:nvPr>
            <p:ph idx="7" type="subTitle"/>
          </p:nvPr>
        </p:nvSpPr>
        <p:spPr>
          <a:xfrm>
            <a:off x="4572000" y="2123775"/>
            <a:ext cx="18894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9pPr>
          </a:lstStyle>
          <a:p/>
        </p:txBody>
      </p:sp>
      <p:sp>
        <p:nvSpPr>
          <p:cNvPr id="76" name="Google Shape;76;p9"/>
          <p:cNvSpPr txBox="1"/>
          <p:nvPr>
            <p:ph idx="8" type="subTitle"/>
          </p:nvPr>
        </p:nvSpPr>
        <p:spPr>
          <a:xfrm>
            <a:off x="6743700" y="2123775"/>
            <a:ext cx="18894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one column text">
  <p:cSld name="TITLE_AND_TWO_COLUMNS_1_2_1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0"/>
          <p:cNvSpPr txBox="1"/>
          <p:nvPr>
            <p:ph idx="12" type="sldNum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9" name="Google Shape;79;p10"/>
          <p:cNvSpPr txBox="1"/>
          <p:nvPr>
            <p:ph type="title"/>
          </p:nvPr>
        </p:nvSpPr>
        <p:spPr>
          <a:xfrm>
            <a:off x="229450" y="164350"/>
            <a:ext cx="5541900" cy="183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/>
        </p:txBody>
      </p:sp>
      <p:cxnSp>
        <p:nvCxnSpPr>
          <p:cNvPr id="80" name="Google Shape;80;p10"/>
          <p:cNvCxnSpPr/>
          <p:nvPr/>
        </p:nvCxnSpPr>
        <p:spPr>
          <a:xfrm flipH="1" rot="10800000">
            <a:off x="225750" y="4678950"/>
            <a:ext cx="8692500" cy="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1" name="Google Shape;81;p10"/>
          <p:cNvSpPr txBox="1"/>
          <p:nvPr>
            <p:ph idx="1" type="body"/>
          </p:nvPr>
        </p:nvSpPr>
        <p:spPr>
          <a:xfrm>
            <a:off x="228600" y="2448075"/>
            <a:ext cx="5541900" cy="202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82" name="Google Shape;82;p10"/>
          <p:cNvSpPr txBox="1"/>
          <p:nvPr>
            <p:ph idx="2" type="subTitle"/>
          </p:nvPr>
        </p:nvSpPr>
        <p:spPr>
          <a:xfrm>
            <a:off x="228600" y="1798275"/>
            <a:ext cx="5541900" cy="64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44" Type="http://schemas.openxmlformats.org/officeDocument/2006/relationships/slideLayout" Target="../slideLayouts/slideLayout44.xml"/><Relationship Id="rId43" Type="http://schemas.openxmlformats.org/officeDocument/2006/relationships/slideLayout" Target="../slideLayouts/slideLayout43.xml"/><Relationship Id="rId46" Type="http://schemas.openxmlformats.org/officeDocument/2006/relationships/slideLayout" Target="../slideLayouts/slideLayout46.xml"/><Relationship Id="rId45" Type="http://schemas.openxmlformats.org/officeDocument/2006/relationships/slideLayout" Target="../slideLayouts/slideLayout45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48" Type="http://schemas.openxmlformats.org/officeDocument/2006/relationships/slideLayout" Target="../slideLayouts/slideLayout48.xml"/><Relationship Id="rId47" Type="http://schemas.openxmlformats.org/officeDocument/2006/relationships/slideLayout" Target="../slideLayouts/slideLayout47.xml"/><Relationship Id="rId49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3" Type="http://schemas.openxmlformats.org/officeDocument/2006/relationships/slideLayout" Target="../slideLayouts/slideLayout33.xml"/><Relationship Id="rId32" Type="http://schemas.openxmlformats.org/officeDocument/2006/relationships/slideLayout" Target="../slideLayouts/slideLayout32.xml"/><Relationship Id="rId35" Type="http://schemas.openxmlformats.org/officeDocument/2006/relationships/slideLayout" Target="../slideLayouts/slideLayout35.xml"/><Relationship Id="rId34" Type="http://schemas.openxmlformats.org/officeDocument/2006/relationships/slideLayout" Target="../slideLayouts/slideLayout34.xml"/><Relationship Id="rId37" Type="http://schemas.openxmlformats.org/officeDocument/2006/relationships/slideLayout" Target="../slideLayouts/slideLayout37.xml"/><Relationship Id="rId36" Type="http://schemas.openxmlformats.org/officeDocument/2006/relationships/slideLayout" Target="../slideLayouts/slideLayout36.xml"/><Relationship Id="rId39" Type="http://schemas.openxmlformats.org/officeDocument/2006/relationships/slideLayout" Target="../slideLayouts/slideLayout39.xml"/><Relationship Id="rId38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owun Batang"/>
              <a:buNone/>
              <a:defRPr sz="3600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wun Batang"/>
              <a:buNone/>
              <a:defRPr sz="2800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wun Batang"/>
              <a:buNone/>
              <a:defRPr sz="2800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wun Batang"/>
              <a:buNone/>
              <a:defRPr sz="2800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wun Batang"/>
              <a:buNone/>
              <a:defRPr sz="2800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wun Batang"/>
              <a:buNone/>
              <a:defRPr sz="2800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wun Batang"/>
              <a:buNone/>
              <a:defRPr sz="2800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wun Batang"/>
              <a:buNone/>
              <a:defRPr sz="2800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wun Batang"/>
              <a:buNone/>
              <a:defRPr sz="2800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2947825"/>
            <a:ext cx="8520600" cy="16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owun Batang"/>
              <a:buChar char="●"/>
              <a:defRPr sz="900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defRPr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owun Batang"/>
              <a:buChar char="○"/>
              <a:defRPr sz="900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defRPr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owun Batang"/>
              <a:buChar char="■"/>
              <a:defRPr sz="900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defRPr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owun Batang"/>
              <a:buChar char="●"/>
              <a:defRPr sz="900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defRPr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owun Batang"/>
              <a:buChar char="○"/>
              <a:defRPr sz="900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defRPr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owun Batang"/>
              <a:buChar char="■"/>
              <a:defRPr sz="900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defRPr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owun Batang"/>
              <a:buChar char="●"/>
              <a:defRPr sz="900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defRPr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owun Batang"/>
              <a:buChar char="○"/>
              <a:defRPr sz="900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defRPr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owun Batang"/>
              <a:buChar char="■"/>
              <a:defRPr sz="900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900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defRPr>
            </a:lvl1pPr>
            <a:lvl2pPr lvl="1" rtl="0" algn="r">
              <a:buNone/>
              <a:defRPr sz="900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defRPr>
            </a:lvl2pPr>
            <a:lvl3pPr lvl="2" rtl="0" algn="r">
              <a:buNone/>
              <a:defRPr sz="900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defRPr>
            </a:lvl3pPr>
            <a:lvl4pPr lvl="3" rtl="0" algn="r">
              <a:buNone/>
              <a:defRPr sz="900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defRPr>
            </a:lvl4pPr>
            <a:lvl5pPr lvl="4" rtl="0" algn="r">
              <a:buNone/>
              <a:defRPr sz="900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defRPr>
            </a:lvl5pPr>
            <a:lvl6pPr lvl="5" rtl="0" algn="r">
              <a:buNone/>
              <a:defRPr sz="900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defRPr>
            </a:lvl6pPr>
            <a:lvl7pPr lvl="6" rtl="0" algn="r">
              <a:buNone/>
              <a:defRPr sz="900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defRPr>
            </a:lvl7pPr>
            <a:lvl8pPr lvl="7" rtl="0" algn="r">
              <a:buNone/>
              <a:defRPr sz="900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defRPr>
            </a:lvl8pPr>
            <a:lvl9pPr lvl="8" rtl="0" algn="r">
              <a:buNone/>
              <a:defRPr sz="900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  <p:sldLayoutId id="2147483691" r:id="rId44"/>
    <p:sldLayoutId id="2147483692" r:id="rId45"/>
    <p:sldLayoutId id="2147483693" r:id="rId46"/>
    <p:sldLayoutId id="2147483694" r:id="rId47"/>
    <p:sldLayoutId id="2147483695" r:id="rId4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144">
          <p15:clr>
            <a:srgbClr val="E46962"/>
          </p15:clr>
        </p15:guide>
        <p15:guide id="2" pos="5616">
          <p15:clr>
            <a:srgbClr val="E46962"/>
          </p15:clr>
        </p15:guide>
        <p15:guide id="3" orient="horz" pos="104">
          <p15:clr>
            <a:srgbClr val="E46962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50"/>
          <p:cNvSpPr txBox="1"/>
          <p:nvPr>
            <p:ph type="title"/>
          </p:nvPr>
        </p:nvSpPr>
        <p:spPr>
          <a:xfrm>
            <a:off x="228600" y="1909750"/>
            <a:ext cx="8528700" cy="94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Waste Classification Using CNNs</a:t>
            </a:r>
            <a:endParaRPr/>
          </a:p>
        </p:txBody>
      </p:sp>
      <p:sp>
        <p:nvSpPr>
          <p:cNvPr id="354" name="Google Shape;354;p50"/>
          <p:cNvSpPr txBox="1"/>
          <p:nvPr>
            <p:ph idx="1" type="body"/>
          </p:nvPr>
        </p:nvSpPr>
        <p:spPr>
          <a:xfrm>
            <a:off x="228600" y="2856025"/>
            <a:ext cx="85287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James Chen (UG), Leobardo </a:t>
            </a:r>
            <a:r>
              <a:rPr lang="en" sz="15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Guardado</a:t>
            </a:r>
            <a:r>
              <a:rPr lang="en" sz="15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 Jr. </a:t>
            </a:r>
            <a:r>
              <a:rPr lang="en" sz="15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(UG)</a:t>
            </a:r>
            <a:r>
              <a:rPr lang="en" sz="15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, Emilio Oliveros </a:t>
            </a:r>
            <a:r>
              <a:rPr lang="en" sz="15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(UG)</a:t>
            </a:r>
            <a:r>
              <a:rPr lang="en" sz="15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, Joel Myers </a:t>
            </a:r>
            <a:r>
              <a:rPr lang="en" sz="15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(UG)</a:t>
            </a:r>
            <a:endParaRPr sz="1500">
              <a:solidFill>
                <a:srgbClr val="666666"/>
              </a:solidFill>
            </a:endParaRPr>
          </a:p>
        </p:txBody>
      </p:sp>
      <p:sp>
        <p:nvSpPr>
          <p:cNvPr id="355" name="Google Shape;355;p50"/>
          <p:cNvSpPr txBox="1"/>
          <p:nvPr>
            <p:ph idx="2" type="body"/>
          </p:nvPr>
        </p:nvSpPr>
        <p:spPr>
          <a:xfrm>
            <a:off x="228600" y="168075"/>
            <a:ext cx="2650800" cy="58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ECE/CS/ME 539 Introduction to Artificial Neural Networks</a:t>
            </a:r>
            <a:endParaRPr sz="130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50"/>
          <p:cNvSpPr txBox="1"/>
          <p:nvPr>
            <p:ph idx="12" type="sldNum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59"/>
          <p:cNvSpPr txBox="1"/>
          <p:nvPr>
            <p:ph type="title"/>
          </p:nvPr>
        </p:nvSpPr>
        <p:spPr>
          <a:xfrm>
            <a:off x="229450" y="332175"/>
            <a:ext cx="8686800" cy="87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Results - Class Performance</a:t>
            </a:r>
            <a:endParaRPr sz="3500"/>
          </a:p>
        </p:txBody>
      </p:sp>
      <p:sp>
        <p:nvSpPr>
          <p:cNvPr id="423" name="Google Shape;423;p59"/>
          <p:cNvSpPr txBox="1"/>
          <p:nvPr>
            <p:ph idx="7" type="body"/>
          </p:nvPr>
        </p:nvSpPr>
        <p:spPr>
          <a:xfrm>
            <a:off x="228600" y="4679000"/>
            <a:ext cx="43434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24" name="Google Shape;424;p59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300" y="1360525"/>
            <a:ext cx="4982157" cy="3080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25" name="Google Shape;425;p59" title="cm_wide_resnet101_2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18275" y="1360525"/>
            <a:ext cx="4025724" cy="3080625"/>
          </a:xfrm>
          <a:prstGeom prst="rect">
            <a:avLst/>
          </a:prstGeom>
          <a:noFill/>
          <a:ln>
            <a:noFill/>
          </a:ln>
        </p:spPr>
      </p:pic>
      <p:sp>
        <p:nvSpPr>
          <p:cNvPr id="426" name="Google Shape;426;p59"/>
          <p:cNvSpPr txBox="1"/>
          <p:nvPr/>
        </p:nvSpPr>
        <p:spPr>
          <a:xfrm>
            <a:off x="6014075" y="1009200"/>
            <a:ext cx="2410800" cy="2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Gowun Batang"/>
                <a:ea typeface="Gowun Batang"/>
                <a:cs typeface="Gowun Batang"/>
                <a:sym typeface="Gowun Batang"/>
              </a:rPr>
              <a:t>Best Model (Wide ResNet)</a:t>
            </a:r>
            <a:endParaRPr b="1" sz="1200">
              <a:latin typeface="Gowun Batang"/>
              <a:ea typeface="Gowun Batang"/>
              <a:cs typeface="Gowun Batang"/>
              <a:sym typeface="Gowun Batang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60"/>
          <p:cNvSpPr txBox="1"/>
          <p:nvPr>
            <p:ph type="title"/>
          </p:nvPr>
        </p:nvSpPr>
        <p:spPr>
          <a:xfrm>
            <a:off x="228600" y="1909750"/>
            <a:ext cx="6232800" cy="94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  <p:sp>
        <p:nvSpPr>
          <p:cNvPr id="432" name="Google Shape;432;p60"/>
          <p:cNvSpPr txBox="1"/>
          <p:nvPr>
            <p:ph idx="12" type="sldNum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51"/>
          <p:cNvSpPr txBox="1"/>
          <p:nvPr>
            <p:ph idx="2" type="body"/>
          </p:nvPr>
        </p:nvSpPr>
        <p:spPr>
          <a:xfrm>
            <a:off x="228600" y="1206675"/>
            <a:ext cx="8686800" cy="326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/>
              <a:t>Build a high‑accuracy 9‑class image classifier to automate waste sorting, enabling low‑cost real‑time recycling and reducing the 70–80 % of recyclables now lost to landfills.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Manual Sorting is slow &amp; costly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High contamination rates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Current automated systems are limited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Data scarcity for vision-based solutions</a:t>
            </a:r>
            <a:endParaRPr sz="2000"/>
          </a:p>
        </p:txBody>
      </p:sp>
      <p:sp>
        <p:nvSpPr>
          <p:cNvPr id="362" name="Google Shape;362;p51"/>
          <p:cNvSpPr txBox="1"/>
          <p:nvPr>
            <p:ph idx="12" type="sldNum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3" name="Google Shape;363;p51"/>
          <p:cNvSpPr txBox="1"/>
          <p:nvPr>
            <p:ph type="title"/>
          </p:nvPr>
        </p:nvSpPr>
        <p:spPr>
          <a:xfrm>
            <a:off x="229450" y="332175"/>
            <a:ext cx="4343400" cy="87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Problem Description</a:t>
            </a:r>
            <a:endParaRPr sz="3500"/>
          </a:p>
        </p:txBody>
      </p:sp>
      <p:sp>
        <p:nvSpPr>
          <p:cNvPr id="364" name="Google Shape;364;p51"/>
          <p:cNvSpPr txBox="1"/>
          <p:nvPr>
            <p:ph idx="7" type="body"/>
          </p:nvPr>
        </p:nvSpPr>
        <p:spPr>
          <a:xfrm>
            <a:off x="228600" y="4679000"/>
            <a:ext cx="43434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Hassan Khoury ©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52"/>
          <p:cNvSpPr txBox="1"/>
          <p:nvPr>
            <p:ph idx="2" type="body"/>
          </p:nvPr>
        </p:nvSpPr>
        <p:spPr>
          <a:xfrm>
            <a:off x="228600" y="1206675"/>
            <a:ext cx="8686800" cy="326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Sourced from the UC Irvine Machine Learning Repository (RealWaste Paper)</a:t>
            </a:r>
            <a:endParaRPr sz="1900"/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Contains 4,752 color JPEG images with image resolution: 524 × 524 pixels</a:t>
            </a:r>
            <a:endParaRPr sz="1900"/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Captured at landfill reception points</a:t>
            </a:r>
            <a:endParaRPr sz="1900"/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Each image is labeled with the predominant material type:</a:t>
            </a:r>
            <a:endParaRPr sz="1900"/>
          </a:p>
          <a:p>
            <a:pPr indent="-3492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Cardboard, Food Organics, Glass, Metal, Miscellaneous Trash, Paper, Plastic, Textile Trash, Vegetation</a:t>
            </a:r>
            <a:endParaRPr sz="1900"/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Images were resized and normalized, and splited into 80/20 train-test sets</a:t>
            </a:r>
            <a:endParaRPr sz="1900"/>
          </a:p>
        </p:txBody>
      </p:sp>
      <p:sp>
        <p:nvSpPr>
          <p:cNvPr id="370" name="Google Shape;370;p52"/>
          <p:cNvSpPr txBox="1"/>
          <p:nvPr>
            <p:ph type="title"/>
          </p:nvPr>
        </p:nvSpPr>
        <p:spPr>
          <a:xfrm>
            <a:off x="229450" y="332175"/>
            <a:ext cx="8686800" cy="87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Dataset</a:t>
            </a:r>
            <a:endParaRPr sz="3500"/>
          </a:p>
        </p:txBody>
      </p:sp>
      <p:sp>
        <p:nvSpPr>
          <p:cNvPr id="371" name="Google Shape;371;p52"/>
          <p:cNvSpPr txBox="1"/>
          <p:nvPr>
            <p:ph idx="7" type="body"/>
          </p:nvPr>
        </p:nvSpPr>
        <p:spPr>
          <a:xfrm>
            <a:off x="228600" y="4679000"/>
            <a:ext cx="43434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53"/>
          <p:cNvSpPr txBox="1"/>
          <p:nvPr>
            <p:ph idx="2" type="body"/>
          </p:nvPr>
        </p:nvSpPr>
        <p:spPr>
          <a:xfrm>
            <a:off x="229450" y="1867250"/>
            <a:ext cx="3730500" cy="23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Random Resized Crop</a:t>
            </a:r>
            <a:endParaRPr sz="1300"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Horizontal Flip</a:t>
            </a:r>
            <a:endParaRPr sz="1300"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Rotation</a:t>
            </a:r>
            <a:endParaRPr sz="1300"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Color Jitter</a:t>
            </a:r>
            <a:endParaRPr sz="1300"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Random Erasing</a:t>
            </a:r>
            <a:endParaRPr sz="1300"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Random Perspective</a:t>
            </a:r>
            <a:endParaRPr sz="1300"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Gaussian Blur</a:t>
            </a:r>
            <a:endParaRPr sz="13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53"/>
          <p:cNvSpPr txBox="1"/>
          <p:nvPr>
            <p:ph type="title"/>
          </p:nvPr>
        </p:nvSpPr>
        <p:spPr>
          <a:xfrm>
            <a:off x="229450" y="332175"/>
            <a:ext cx="8686800" cy="87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Dataset Augmentation</a:t>
            </a:r>
            <a:endParaRPr sz="3500"/>
          </a:p>
        </p:txBody>
      </p:sp>
      <p:sp>
        <p:nvSpPr>
          <p:cNvPr id="378" name="Google Shape;378;p53"/>
          <p:cNvSpPr txBox="1"/>
          <p:nvPr>
            <p:ph idx="3" type="body"/>
          </p:nvPr>
        </p:nvSpPr>
        <p:spPr>
          <a:xfrm>
            <a:off x="4754700" y="1856475"/>
            <a:ext cx="4006200" cy="23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transform_train = transforms.Compose([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  transforms.RandomResizedCrop(224, scale=(0.8, 1.0)),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  transforms.RandomHorizontalFlip(),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  transforms.RandomRotation(20),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  transforms.ColorJitter(brightness=0.2, contrast=0.2,     saturation=0.2, hue=0.1),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  transforms.ToTensor(),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  transforms.Normalize(mean=[0.485, 0.456, 0.406],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                       std=[0.229, 0.224, 0.225])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])</a:t>
            </a:r>
            <a:endParaRPr sz="1200"/>
          </a:p>
        </p:txBody>
      </p:sp>
      <p:sp>
        <p:nvSpPr>
          <p:cNvPr id="379" name="Google Shape;379;p53"/>
          <p:cNvSpPr txBox="1"/>
          <p:nvPr>
            <p:ph idx="5" type="subTitle"/>
          </p:nvPr>
        </p:nvSpPr>
        <p:spPr>
          <a:xfrm>
            <a:off x="4572000" y="1206663"/>
            <a:ext cx="4371600" cy="64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Best Performing Augmentation Pipeline:</a:t>
            </a:r>
            <a:endParaRPr sz="1800"/>
          </a:p>
        </p:txBody>
      </p:sp>
      <p:sp>
        <p:nvSpPr>
          <p:cNvPr id="380" name="Google Shape;380;p53"/>
          <p:cNvSpPr txBox="1"/>
          <p:nvPr>
            <p:ph idx="6" type="subTitle"/>
          </p:nvPr>
        </p:nvSpPr>
        <p:spPr>
          <a:xfrm>
            <a:off x="229450" y="1206675"/>
            <a:ext cx="4061100" cy="64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Tested Transformations</a:t>
            </a:r>
            <a:r>
              <a:rPr lang="en" sz="1800"/>
              <a:t>:</a:t>
            </a:r>
            <a:endParaRPr sz="1800"/>
          </a:p>
        </p:txBody>
      </p:sp>
      <p:sp>
        <p:nvSpPr>
          <p:cNvPr id="381" name="Google Shape;381;p53"/>
          <p:cNvSpPr txBox="1"/>
          <p:nvPr>
            <p:ph idx="7" type="body"/>
          </p:nvPr>
        </p:nvSpPr>
        <p:spPr>
          <a:xfrm>
            <a:off x="228600" y="4679000"/>
            <a:ext cx="43434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54"/>
          <p:cNvSpPr txBox="1"/>
          <p:nvPr>
            <p:ph type="title"/>
          </p:nvPr>
        </p:nvSpPr>
        <p:spPr>
          <a:xfrm>
            <a:off x="229450" y="332175"/>
            <a:ext cx="8686800" cy="87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Augmentation Visualized</a:t>
            </a:r>
            <a:endParaRPr sz="3500"/>
          </a:p>
        </p:txBody>
      </p:sp>
      <p:sp>
        <p:nvSpPr>
          <p:cNvPr id="387" name="Google Shape;387;p54"/>
          <p:cNvSpPr txBox="1"/>
          <p:nvPr>
            <p:ph idx="7" type="body"/>
          </p:nvPr>
        </p:nvSpPr>
        <p:spPr>
          <a:xfrm>
            <a:off x="228600" y="4679000"/>
            <a:ext cx="43434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88" name="Google Shape;388;p54" title="original_img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5225" y="1206675"/>
            <a:ext cx="3075451" cy="3246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" name="Google Shape;389;p54" title="augmented_img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95100" y="1207238"/>
            <a:ext cx="3075449" cy="32449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55"/>
          <p:cNvSpPr txBox="1"/>
          <p:nvPr>
            <p:ph idx="2" type="body"/>
          </p:nvPr>
        </p:nvSpPr>
        <p:spPr>
          <a:xfrm>
            <a:off x="228600" y="1206675"/>
            <a:ext cx="8686800" cy="326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Wang et al., “Intelligent &amp; Sustainable Waste </a:t>
            </a:r>
            <a:r>
              <a:rPr lang="en" sz="1800"/>
              <a:t>Classification</a:t>
            </a:r>
            <a:r>
              <a:rPr lang="en" sz="1800"/>
              <a:t> Model” tackle class imbalance on TrashNet (database) with a light weight multi-branch network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Albashish et al., “AI-Powered Waste Classification Using CNNs” compare VGG-16 and ResNet-50, reaching 93% accuracy on TrashNet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Zafar et al., “Enhanced CNN Methodology for Solid-Waste Classification” fine-tune MobleNetV2/EfficientNet and report &gt; 90% accuracy on mixed dataset</a:t>
            </a:r>
            <a:endParaRPr sz="1800"/>
          </a:p>
        </p:txBody>
      </p:sp>
      <p:sp>
        <p:nvSpPr>
          <p:cNvPr id="395" name="Google Shape;395;p55"/>
          <p:cNvSpPr txBox="1"/>
          <p:nvPr>
            <p:ph type="title"/>
          </p:nvPr>
        </p:nvSpPr>
        <p:spPr>
          <a:xfrm>
            <a:off x="229450" y="332175"/>
            <a:ext cx="8686800" cy="87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Related Work</a:t>
            </a:r>
            <a:endParaRPr sz="3500"/>
          </a:p>
        </p:txBody>
      </p:sp>
      <p:sp>
        <p:nvSpPr>
          <p:cNvPr id="396" name="Google Shape;396;p55"/>
          <p:cNvSpPr txBox="1"/>
          <p:nvPr>
            <p:ph idx="7" type="body"/>
          </p:nvPr>
        </p:nvSpPr>
        <p:spPr>
          <a:xfrm>
            <a:off x="228600" y="4679000"/>
            <a:ext cx="43434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56"/>
          <p:cNvSpPr txBox="1"/>
          <p:nvPr>
            <p:ph idx="2" type="body"/>
          </p:nvPr>
        </p:nvSpPr>
        <p:spPr>
          <a:xfrm>
            <a:off x="228600" y="1206675"/>
            <a:ext cx="8686800" cy="326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Training pipeline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Preprocessing/Augmentation-&gt; Feature extraction training -&gt;Fine-tuning -&gt; Evaluation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Six pre-trained models are selected for architecture diversity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1" lang="en" sz="1800"/>
              <a:t>VCG-16</a:t>
            </a:r>
            <a:r>
              <a:rPr lang="en" sz="1800"/>
              <a:t>: Shallow architecture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1" lang="en" sz="1800"/>
              <a:t>DenseNet121</a:t>
            </a:r>
            <a:r>
              <a:rPr lang="en" sz="1800"/>
              <a:t>: Offer depth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1" lang="en" sz="1800"/>
              <a:t>Inception V3</a:t>
            </a:r>
            <a:r>
              <a:rPr lang="en" sz="1800"/>
              <a:t>: Grouped layers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1" lang="en" sz="1800"/>
              <a:t>MobileNet V2</a:t>
            </a:r>
            <a:r>
              <a:rPr lang="en" sz="1800"/>
              <a:t>: Lightweight design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1" lang="en" sz="1800"/>
              <a:t>Wide ResNet101_2</a:t>
            </a:r>
            <a:r>
              <a:rPr lang="en" sz="1800"/>
              <a:t>: Enhanced capacity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1" lang="en" sz="1800"/>
              <a:t>ConvNeXt Bas</a:t>
            </a:r>
            <a:r>
              <a:rPr lang="en" sz="1800"/>
              <a:t>e: Transformer-inspired elements</a:t>
            </a:r>
            <a:endParaRPr sz="1800"/>
          </a:p>
        </p:txBody>
      </p:sp>
      <p:sp>
        <p:nvSpPr>
          <p:cNvPr id="402" name="Google Shape;402;p56"/>
          <p:cNvSpPr txBox="1"/>
          <p:nvPr>
            <p:ph type="title"/>
          </p:nvPr>
        </p:nvSpPr>
        <p:spPr>
          <a:xfrm>
            <a:off x="229450" y="332175"/>
            <a:ext cx="8686800" cy="87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Methods</a:t>
            </a:r>
            <a:endParaRPr sz="3500"/>
          </a:p>
        </p:txBody>
      </p:sp>
      <p:sp>
        <p:nvSpPr>
          <p:cNvPr id="403" name="Google Shape;403;p56"/>
          <p:cNvSpPr txBox="1"/>
          <p:nvPr>
            <p:ph idx="7" type="body"/>
          </p:nvPr>
        </p:nvSpPr>
        <p:spPr>
          <a:xfrm>
            <a:off x="228600" y="4679000"/>
            <a:ext cx="43434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57"/>
          <p:cNvSpPr txBox="1"/>
          <p:nvPr>
            <p:ph idx="2" type="body"/>
          </p:nvPr>
        </p:nvSpPr>
        <p:spPr>
          <a:xfrm>
            <a:off x="228600" y="1206675"/>
            <a:ext cx="8686800" cy="326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Feature extraction training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○"/>
            </a:pPr>
            <a:r>
              <a:rPr lang="en" sz="1800">
                <a:solidFill>
                  <a:schemeClr val="accent1"/>
                </a:solidFill>
              </a:rPr>
              <a:t>All model parameters were frozen except for the top classifier layer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8 </a:t>
            </a:r>
            <a:r>
              <a:rPr lang="en" sz="1800"/>
              <a:t>or 10 epochs, LR: 0.01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Full fine-tuning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○"/>
            </a:pPr>
            <a:r>
              <a:rPr lang="en" sz="1800">
                <a:solidFill>
                  <a:schemeClr val="accent1"/>
                </a:solidFill>
              </a:rPr>
              <a:t>All layers were unfrozen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10 epochs, LR: 0.001 (prevent unstable oscillations)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</a:pPr>
            <a:r>
              <a:rPr lang="en" sz="1800">
                <a:solidFill>
                  <a:schemeClr val="accent1"/>
                </a:solidFill>
              </a:rPr>
              <a:t>SGD optimizer with a momentum of 0.9 and a weight decay of 0.0005</a:t>
            </a:r>
            <a:endParaRPr sz="1800">
              <a:solidFill>
                <a:schemeClr val="accent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</a:pPr>
            <a:r>
              <a:rPr lang="en" sz="1800">
                <a:solidFill>
                  <a:schemeClr val="accent1"/>
                </a:solidFill>
              </a:rPr>
              <a:t>Accuracy, F1 score, precision, recall, and confusion matrix were reported for evaluation</a:t>
            </a:r>
            <a:endParaRPr sz="1800">
              <a:solidFill>
                <a:schemeClr val="accent1"/>
              </a:solidFill>
            </a:endParaRPr>
          </a:p>
        </p:txBody>
      </p:sp>
      <p:sp>
        <p:nvSpPr>
          <p:cNvPr id="409" name="Google Shape;409;p57"/>
          <p:cNvSpPr txBox="1"/>
          <p:nvPr>
            <p:ph type="title"/>
          </p:nvPr>
        </p:nvSpPr>
        <p:spPr>
          <a:xfrm>
            <a:off x="229450" y="332175"/>
            <a:ext cx="8686800" cy="87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Methods</a:t>
            </a:r>
            <a:endParaRPr sz="3500"/>
          </a:p>
        </p:txBody>
      </p:sp>
      <p:sp>
        <p:nvSpPr>
          <p:cNvPr id="410" name="Google Shape;410;p57"/>
          <p:cNvSpPr txBox="1"/>
          <p:nvPr>
            <p:ph idx="7" type="body"/>
          </p:nvPr>
        </p:nvSpPr>
        <p:spPr>
          <a:xfrm>
            <a:off x="228600" y="4679000"/>
            <a:ext cx="43434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58"/>
          <p:cNvSpPr txBox="1"/>
          <p:nvPr>
            <p:ph type="title"/>
          </p:nvPr>
        </p:nvSpPr>
        <p:spPr>
          <a:xfrm>
            <a:off x="229450" y="332175"/>
            <a:ext cx="8686800" cy="87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Results - Model Comparison</a:t>
            </a:r>
            <a:endParaRPr sz="3500"/>
          </a:p>
        </p:txBody>
      </p:sp>
      <p:sp>
        <p:nvSpPr>
          <p:cNvPr id="416" name="Google Shape;416;p58"/>
          <p:cNvSpPr txBox="1"/>
          <p:nvPr>
            <p:ph idx="7" type="body"/>
          </p:nvPr>
        </p:nvSpPr>
        <p:spPr>
          <a:xfrm>
            <a:off x="228600" y="4679000"/>
            <a:ext cx="43434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17" name="Google Shape;417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525" y="1206675"/>
            <a:ext cx="8151951" cy="347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ortfolio">
  <a:themeElements>
    <a:clrScheme name="Simple Light">
      <a:dk1>
        <a:srgbClr val="133817"/>
      </a:dk1>
      <a:lt1>
        <a:srgbClr val="E9EBE8"/>
      </a:lt1>
      <a:dk2>
        <a:srgbClr val="C2C7C0"/>
      </a:dk2>
      <a:lt2>
        <a:srgbClr val="EE7630"/>
      </a:lt2>
      <a:accent1>
        <a:srgbClr val="000000"/>
      </a:accent1>
      <a:accent2>
        <a:srgbClr val="931F1D"/>
      </a:accent2>
      <a:accent3>
        <a:srgbClr val="4F7CAC"/>
      </a:accent3>
      <a:accent4>
        <a:srgbClr val="C287E8"/>
      </a:accent4>
      <a:accent5>
        <a:srgbClr val="563635"/>
      </a:accent5>
      <a:accent6>
        <a:srgbClr val="63A46C"/>
      </a:accent6>
      <a:hlink>
        <a:srgbClr val="B7440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