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>
      <p:cViewPr>
        <p:scale>
          <a:sx n="78" d="100"/>
          <a:sy n="78" d="100"/>
        </p:scale>
        <p:origin x="176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A35D-6A40-F05C-1759-5BAE1569A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9655E-E4F3-0787-B527-635361F8E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D3E6-8506-0DAC-684B-C9596B466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F047-3BE7-F645-8742-C1D10558B492}" type="datetimeFigureOut">
              <a:rPr lang="en-TW" smtClean="0"/>
              <a:t>2023/2/7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34CD1-2860-8B4B-2B1F-AE0F9352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5F258-1534-D08E-E7E4-7D799F9C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9539-D231-364D-B1DF-B6C6647C755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6505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7120-7DA4-FAF4-20B4-0074EA7B0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B948F-645D-2DC8-0FE0-020BE6B09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B864F-422B-DEE6-74F5-ECA773C4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F047-3BE7-F645-8742-C1D10558B492}" type="datetimeFigureOut">
              <a:rPr lang="en-TW" smtClean="0"/>
              <a:t>2023/2/7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C01B3-73BD-97B7-8DAF-FBEFD0F20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1EF4D-3386-4C83-5A2C-7FB88E78B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9539-D231-364D-B1DF-B6C6647C755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8799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5C4F48-E7BF-5C48-4523-9FED3A9B4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76D5B-F2DF-8031-5020-19FA188DF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ED22C-E9BA-9C72-B007-32C1C6F85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F047-3BE7-F645-8742-C1D10558B492}" type="datetimeFigureOut">
              <a:rPr lang="en-TW" smtClean="0"/>
              <a:t>2023/2/7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C9964-0ED3-7B11-F520-DC86DA36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8ECCE-F16F-B867-E291-3122FEFC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9539-D231-364D-B1DF-B6C6647C755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0697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3B02-740B-C766-4113-CEECEE82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C82C2-F8E2-EF4A-BFE9-E857A0173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759D8-F66A-0C4C-1FA9-ED939DD6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F047-3BE7-F645-8742-C1D10558B492}" type="datetimeFigureOut">
              <a:rPr lang="en-TW" smtClean="0"/>
              <a:t>2023/2/7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C3E7D-E128-C74D-04D2-CE84FC5A5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BB10-48A3-F758-BDF7-5894ADCB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9539-D231-364D-B1DF-B6C6647C755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4633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0605-A2D8-364E-C081-FBB3BDDB5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E7EC5-1279-B7BA-7413-073488AF7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0FC64-11B6-5192-4C14-27C1093E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F047-3BE7-F645-8742-C1D10558B492}" type="datetimeFigureOut">
              <a:rPr lang="en-TW" smtClean="0"/>
              <a:t>2023/2/7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ED40E-7731-761D-4F9B-5FBB4D90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EEC27-9FED-DF89-54FA-7CE7F24B2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9539-D231-364D-B1DF-B6C6647C755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3423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DFAD-5B8F-A4FE-2A67-FA8B5C43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CB8A-4443-8655-D5D8-003FF172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4387B-65B2-B08D-E526-BD7FAC94B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DDD1A-2633-C166-F4A4-07512E20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F047-3BE7-F645-8742-C1D10558B492}" type="datetimeFigureOut">
              <a:rPr lang="en-TW" smtClean="0"/>
              <a:t>2023/2/7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9E74B-FBED-B7BB-51BF-120752C3C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F54A5-CF85-6C89-7F3D-559BAF6C9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9539-D231-364D-B1DF-B6C6647C755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5945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08F6-F69C-E195-8962-453A7BC71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EC6CE-0B61-B9AC-BC97-BC49CB002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9A070-5091-73C7-FF0A-C91185929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8420B8-35B5-F940-0B29-752D84633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E5518-F85B-0ED6-1075-72CE80009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673D2-22D6-BAFE-6DA0-5D91875B1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F047-3BE7-F645-8742-C1D10558B492}" type="datetimeFigureOut">
              <a:rPr lang="en-TW" smtClean="0"/>
              <a:t>2023/2/7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05BE3E-1B0D-77D7-03EF-4129B2D9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CDCF4F-AFCD-2676-FAE7-425EC717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9539-D231-364D-B1DF-B6C6647C755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6104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80E0-A4B8-07CA-232D-E8813136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999DF-C692-2241-E047-77C9C6BD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F047-3BE7-F645-8742-C1D10558B492}" type="datetimeFigureOut">
              <a:rPr lang="en-TW" smtClean="0"/>
              <a:t>2023/2/7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43C82-ABFB-7991-0B08-2F7ED4FA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3C2B7-0001-5711-F4BF-968C1160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9539-D231-364D-B1DF-B6C6647C755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1393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709BD-B730-0645-7B70-1A9EC6782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F047-3BE7-F645-8742-C1D10558B492}" type="datetimeFigureOut">
              <a:rPr lang="en-TW" smtClean="0"/>
              <a:t>2023/2/7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8A64D8-C628-3F12-D0FE-54738C0CB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0DD41-7AD5-70A6-2C93-047AFE7E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9539-D231-364D-B1DF-B6C6647C755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419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E15A-31E9-957F-7E1C-A3AADC60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B67CD-56D8-04B7-6552-E2BDD2D60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73F7B-BF5D-F653-D30C-1808514B3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A1405-6847-5157-79F9-54A95542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F047-3BE7-F645-8742-C1D10558B492}" type="datetimeFigureOut">
              <a:rPr lang="en-TW" smtClean="0"/>
              <a:t>2023/2/7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3E642-654B-0450-3BC5-AB25FF20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AC692-2820-DA81-B552-B2776311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9539-D231-364D-B1DF-B6C6647C755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1115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3BB7-584B-3654-1EFD-11C8B380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61100A-21FA-0A40-9E00-498577BBB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55550-9CA5-F5C4-FDF6-9529AB8C3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93FDF-2837-E31D-7CD8-628B6275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F047-3BE7-F645-8742-C1D10558B492}" type="datetimeFigureOut">
              <a:rPr lang="en-TW" smtClean="0"/>
              <a:t>2023/2/7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55C51-3040-E79A-ECEA-5560B21F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0F9BE-FE4F-D625-6350-5F8D51C5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9539-D231-364D-B1DF-B6C6647C755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3531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74F272-4F55-73EA-AA9E-549B76CBE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66886-DE79-10D9-3F72-0937D91BB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74C26-625E-C88F-9975-9ED279646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F047-3BE7-F645-8742-C1D10558B492}" type="datetimeFigureOut">
              <a:rPr lang="en-TW" smtClean="0"/>
              <a:t>2023/2/7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BE2EA-082E-5396-8F1D-D9AEF02D5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88404-27A7-A1E8-7BDC-D84E979E7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B9539-D231-364D-B1DF-B6C6647C755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6058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BD3B95-AD99-56F9-8228-F375AA6F2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349" y="704034"/>
            <a:ext cx="8014651" cy="58545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9CB144-9654-754D-B2BB-B1E75B9436B1}"/>
              </a:ext>
            </a:extLst>
          </p:cNvPr>
          <p:cNvSpPr txBox="1"/>
          <p:nvPr/>
        </p:nvSpPr>
        <p:spPr>
          <a:xfrm>
            <a:off x="90311" y="172754"/>
            <a:ext cx="4188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b="1" dirty="0"/>
              <a:t>MSS_ENGERO three-way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BD0DE8-CCB5-D97F-D8FC-0A1E9A0FD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3" y="704034"/>
            <a:ext cx="4027036" cy="28157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9CFDE2-7827-DA4A-D7B8-F63E42F918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6"/>
          <a:stretch/>
        </p:blipFill>
        <p:spPr>
          <a:xfrm>
            <a:off x="150313" y="3789483"/>
            <a:ext cx="3901182" cy="152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3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ABF145-6CC0-1143-E761-F64B4EFBD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18" y="1044606"/>
            <a:ext cx="5032484" cy="36848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D9676B-F81E-1A66-BD78-E8EA14F248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12"/>
          <a:stretch/>
        </p:blipFill>
        <p:spPr>
          <a:xfrm>
            <a:off x="664718" y="4903955"/>
            <a:ext cx="3328117" cy="13356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C164D4-129A-49FC-B375-A1692710C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082" y="1097545"/>
            <a:ext cx="4826925" cy="3553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811F6C-5D00-9C69-EAC2-D30DA4DEE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0082" y="4818339"/>
            <a:ext cx="3328117" cy="14435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4EFA2C-36D4-7493-D5ED-3D556CA24503}"/>
              </a:ext>
            </a:extLst>
          </p:cNvPr>
          <p:cNvSpPr txBox="1"/>
          <p:nvPr/>
        </p:nvSpPr>
        <p:spPr>
          <a:xfrm>
            <a:off x="90311" y="172754"/>
            <a:ext cx="4188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b="1" dirty="0"/>
              <a:t>MSS_ENGERO two-way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D026B-9A35-DFA3-7E02-2CD2C1B9F9DE}"/>
              </a:ext>
            </a:extLst>
          </p:cNvPr>
          <p:cNvSpPr txBox="1"/>
          <p:nvPr/>
        </p:nvSpPr>
        <p:spPr>
          <a:xfrm>
            <a:off x="558199" y="618390"/>
            <a:ext cx="4188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000" dirty="0"/>
              <a:t>live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17E378-E7CF-A9C0-5CE1-498BAB795E70}"/>
              </a:ext>
            </a:extLst>
          </p:cNvPr>
          <p:cNvSpPr txBox="1"/>
          <p:nvPr/>
        </p:nvSpPr>
        <p:spPr>
          <a:xfrm>
            <a:off x="6354315" y="644496"/>
            <a:ext cx="4188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sterile</a:t>
            </a:r>
            <a:endParaRPr lang="en-TW" sz="2000" dirty="0"/>
          </a:p>
        </p:txBody>
      </p:sp>
    </p:spTree>
    <p:extLst>
      <p:ext uri="{BB962C8B-B14F-4D97-AF65-F5344CB8AC3E}">
        <p14:creationId xmlns:p14="http://schemas.microsoft.com/office/powerpoint/2010/main" val="151293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9CB144-9654-754D-B2BB-B1E75B9436B1}"/>
              </a:ext>
            </a:extLst>
          </p:cNvPr>
          <p:cNvSpPr txBox="1"/>
          <p:nvPr/>
        </p:nvSpPr>
        <p:spPr>
          <a:xfrm>
            <a:off x="90311" y="172754"/>
            <a:ext cx="4188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b="1" dirty="0"/>
              <a:t>MSS_ENGERO two-way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487D62-E18C-72DA-49FA-B786B6B8A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0"/>
          <a:stretch/>
        </p:blipFill>
        <p:spPr>
          <a:xfrm>
            <a:off x="649657" y="962376"/>
            <a:ext cx="4380089" cy="30881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2E976B-CE5D-9A43-27B4-CDDFA8B1C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56" y="4314114"/>
            <a:ext cx="4509675" cy="17254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F1D23A-94D9-739A-DEBF-AD05C34923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5"/>
          <a:stretch/>
        </p:blipFill>
        <p:spPr>
          <a:xfrm>
            <a:off x="6448584" y="1044606"/>
            <a:ext cx="4380089" cy="31256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1F981A-2BEC-1A48-E655-B7FF5DD78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584" y="4170305"/>
            <a:ext cx="4935660" cy="18692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E0BFE3-75F6-0A42-9B2C-F77EC86BC324}"/>
              </a:ext>
            </a:extLst>
          </p:cNvPr>
          <p:cNvSpPr txBox="1"/>
          <p:nvPr/>
        </p:nvSpPr>
        <p:spPr>
          <a:xfrm>
            <a:off x="558199" y="618390"/>
            <a:ext cx="4188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000" dirty="0"/>
              <a:t>live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4DA67E-DAB4-46EF-3868-8DA9BF1FF881}"/>
              </a:ext>
            </a:extLst>
          </p:cNvPr>
          <p:cNvSpPr txBox="1"/>
          <p:nvPr/>
        </p:nvSpPr>
        <p:spPr>
          <a:xfrm>
            <a:off x="6354315" y="644496"/>
            <a:ext cx="4188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sterile</a:t>
            </a:r>
            <a:endParaRPr lang="en-TW" sz="2000" dirty="0"/>
          </a:p>
        </p:txBody>
      </p:sp>
    </p:spTree>
    <p:extLst>
      <p:ext uri="{BB962C8B-B14F-4D97-AF65-F5344CB8AC3E}">
        <p14:creationId xmlns:p14="http://schemas.microsoft.com/office/powerpoint/2010/main" val="260308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9CB144-9654-754D-B2BB-B1E75B9436B1}"/>
              </a:ext>
            </a:extLst>
          </p:cNvPr>
          <p:cNvSpPr txBox="1"/>
          <p:nvPr/>
        </p:nvSpPr>
        <p:spPr>
          <a:xfrm>
            <a:off x="90311" y="172754"/>
            <a:ext cx="4303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b="1" dirty="0"/>
              <a:t>MSS_MACHZU three-way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2F85E5-4FCB-5C41-1538-2B1E1E955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342" y="695974"/>
            <a:ext cx="7670658" cy="55389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7B6445-26B2-1776-6CA0-C6E0A1870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6" y="4528868"/>
            <a:ext cx="3769469" cy="18140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62D80E-C83B-B538-3D5B-D304468CC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3" y="960699"/>
            <a:ext cx="4501169" cy="342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2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9CB144-9654-754D-B2BB-B1E75B9436B1}"/>
              </a:ext>
            </a:extLst>
          </p:cNvPr>
          <p:cNvSpPr txBox="1"/>
          <p:nvPr/>
        </p:nvSpPr>
        <p:spPr>
          <a:xfrm>
            <a:off x="90311" y="172754"/>
            <a:ext cx="4303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b="1" dirty="0"/>
              <a:t>MSS_MACHZU two-way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EDC503-FCF1-731D-D4CF-66FD81D247C6}"/>
              </a:ext>
            </a:extLst>
          </p:cNvPr>
          <p:cNvSpPr txBox="1"/>
          <p:nvPr/>
        </p:nvSpPr>
        <p:spPr>
          <a:xfrm>
            <a:off x="558199" y="618390"/>
            <a:ext cx="4188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000" dirty="0"/>
              <a:t>live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E0FA2-4A5B-AEC7-1FD0-799F26F6E236}"/>
              </a:ext>
            </a:extLst>
          </p:cNvPr>
          <p:cNvSpPr txBox="1"/>
          <p:nvPr/>
        </p:nvSpPr>
        <p:spPr>
          <a:xfrm>
            <a:off x="6354315" y="644496"/>
            <a:ext cx="4188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sterile</a:t>
            </a:r>
            <a:endParaRPr lang="en-TW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CBF74B-2D44-D32B-6B7F-B6B113376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22" y="997438"/>
            <a:ext cx="5429028" cy="40027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C151B7-6593-D335-BE29-376C6038C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99" y="5052734"/>
            <a:ext cx="3525279" cy="16325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F3072B-295A-F455-8781-43F617FA9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560" y="1141610"/>
            <a:ext cx="5233484" cy="38585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3C02AE-AEA7-C28F-A4F0-70B9BB614F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2560" y="5056215"/>
            <a:ext cx="3415474" cy="156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0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26</Words>
  <Application>Microsoft Macintosh PowerPoint</Application>
  <PresentationFormat>Widescreen</PresentationFormat>
  <Paragraphs>11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Peggy Tseng</dc:creator>
  <cp:lastModifiedBy>Peggy Tseng</cp:lastModifiedBy>
  <cp:revision>1</cp:revision>
  <dcterms:created xsi:type="dcterms:W3CDTF">2023-02-07T12:19:28Z</dcterms:created>
  <dcterms:modified xsi:type="dcterms:W3CDTF">2023-02-08T02:14:50Z</dcterms:modified>
</cp:coreProperties>
</file>