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7037D-3E50-4ACA-AF3D-2DB0A0B5B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96BBAF-8FDA-4260-A0E1-A7FC3FEE4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BA1577-47AA-47F4-8B7D-DF6EBFE4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749-64E1-467E-BAC9-711E6C2131F1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799127-4C9D-48A0-99B6-A67ABA23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C3BC10-09D4-4071-933B-F81D3D07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797-4492-4EA2-9C36-0724169F07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65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43541-EC76-457F-8DA8-3E58F799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F7F0DA-80EC-4A5F-A5B7-82F2C1FF8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54D70-A79D-4530-892B-07BD85AB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749-64E1-467E-BAC9-711E6C2131F1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5AE537-544F-4083-8324-6164C45C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01F822-4B35-47E0-B19D-034BA130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797-4492-4EA2-9C36-0724169F07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42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CDDF70-BA97-4419-A5ED-C3CE351FD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3B0E95-1008-46B7-A7FB-FBCE0B3C4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C2E49-711B-408D-9240-24B87FBA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749-64E1-467E-BAC9-711E6C2131F1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9EBE7D-98E6-42E6-8FA7-B974272B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DF5DAC-F0C1-4988-A945-B46E728D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797-4492-4EA2-9C36-0724169F07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45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53BF0-9751-4726-B9F4-7E721D30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53BA2-5296-4682-834A-E3E40EE28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57C284-AE00-47A9-8A68-35ED26A2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749-64E1-467E-BAC9-711E6C2131F1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070E64-3A79-4CFF-8FAA-9A27B877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938F7-C364-4CC9-B2D2-5CED920F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797-4492-4EA2-9C36-0724169F07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10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F073D-1819-400E-94E7-CFE22742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9693A2-2358-4F47-B82E-821D54986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652EEB-874C-4AE7-8083-8588DBD9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749-64E1-467E-BAC9-711E6C2131F1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5FD879-663F-49E9-9BC1-10F714E5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81A430-920D-4A18-AF17-D3FA23BE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797-4492-4EA2-9C36-0724169F07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7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D53E3-9BA5-40BF-9EED-E3CBD70F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3F83B8-DE48-4E68-8E81-81C06CEDF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91EEE9-1A5E-4ED3-90C7-5A6113AAA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55A957-D917-482D-BA9B-A1BDFDB9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749-64E1-467E-BAC9-711E6C2131F1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83FB77-0281-4FEE-9625-C7A05DEE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2E61C5-91E3-4EF2-8086-8FE2741D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797-4492-4EA2-9C36-0724169F07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0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E24CF1-C68E-4F62-BE01-94DFBC55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484816-3C49-4FA5-9850-2BF8E283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2DD41C-604B-43B5-B951-C8E33D24E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EDED82A-53AE-44E6-85D5-0771801DF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946DAB-5082-45C9-9ADE-A48E51C4B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FAE895F-F65F-4B1C-BF20-749901DC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749-64E1-467E-BAC9-711E6C2131F1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80C3A1-3FCE-40BA-885E-2D36B2BB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680D76-DB1B-4582-B759-8A7384B6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797-4492-4EA2-9C36-0724169F07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19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B99F2-B7B9-4B60-91A8-AF2772CE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722217-5820-4852-8023-863EA81E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749-64E1-467E-BAC9-711E6C2131F1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6DF38C-42DF-4B68-B3F0-09ACE7AD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CABBE8-806A-4D0A-A16E-3DBDEC0D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797-4492-4EA2-9C36-0724169F07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95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7688FC7-659B-4085-87DF-BBD55D84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749-64E1-467E-BAC9-711E6C2131F1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1B32F5-C704-4EB1-875E-51AD0CFF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51A4C8-749B-4E71-B4B6-07DB146C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797-4492-4EA2-9C36-0724169F07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18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959426-88FA-4CD5-9680-DFC4740B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DFD99-CF48-4BAF-81CA-5C42A352A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3037F8-C387-47D0-A6B3-8A4EE96E5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7A7262-8342-4CC2-AF2F-982C6F61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749-64E1-467E-BAC9-711E6C2131F1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074D16-A88B-4C3B-B51B-12E8EB47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8B9074-56D8-4ABE-9B5C-32298681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797-4492-4EA2-9C36-0724169F07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45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6C5BE-B767-48BC-9ACB-5BEB11CB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858EF2-BA52-4BA5-94D4-3D2236185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4EDEC7-AB6E-44A0-9859-281ED4FA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ECA998-F5BE-4EA6-B7BD-851DEF74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749-64E1-467E-BAC9-711E6C2131F1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28AA6E-035F-462F-B7C7-0369AA03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824BEB-1132-43A1-BE2F-4DC6F9EF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8797-4492-4EA2-9C36-0724169F07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87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CB36C7-436E-4DC8-966D-08ACC510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ED40AA-FCE3-4658-B7A5-29DC2B170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8AECF2-374D-4F04-BF34-76FD99364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7B749-64E1-467E-BAC9-711E6C2131F1}" type="datetimeFigureOut">
              <a:rPr lang="zh-TW" altLang="en-US" smtClean="0"/>
              <a:t>2021/5/12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04161C-2826-4452-97F2-A45D8F122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0B9F55-9CE6-4E51-A486-1C43240AA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8797-4492-4EA2-9C36-0724169F07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73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4C0286-0D80-4D37-A349-ECB37444B871}"/>
              </a:ext>
            </a:extLst>
          </p:cNvPr>
          <p:cNvSpPr/>
          <p:nvPr/>
        </p:nvSpPr>
        <p:spPr>
          <a:xfrm>
            <a:off x="603378" y="763851"/>
            <a:ext cx="7271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Homework#3</a:t>
            </a:r>
            <a:r>
              <a:rPr lang="zh-TW" altLang="en-US" dirty="0"/>
              <a:t>：</a:t>
            </a:r>
            <a:r>
              <a:rPr lang="en-US" altLang="zh-TW" dirty="0"/>
              <a:t>Calculate the distance between an object and your camera 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8965B4-0680-4EA1-BD49-C862E7AD6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1" y="1604868"/>
            <a:ext cx="7245214" cy="44632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39B0661-B58E-4F26-8E37-24A3EC3A23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03" r="40907"/>
          <a:stretch/>
        </p:blipFill>
        <p:spPr>
          <a:xfrm>
            <a:off x="5206933" y="1613033"/>
            <a:ext cx="6672718" cy="2011910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608AF65-3E05-4C00-96EC-96CF730B31CD}"/>
              </a:ext>
            </a:extLst>
          </p:cNvPr>
          <p:cNvSpPr/>
          <p:nvPr/>
        </p:nvSpPr>
        <p:spPr>
          <a:xfrm>
            <a:off x="1050573" y="6068105"/>
            <a:ext cx="655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selected 8 points (blue point for 2d, yellow words for 3d coordinate)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EEE0DF-07DF-46AC-96F8-24B442E35C43}"/>
              </a:ext>
            </a:extLst>
          </p:cNvPr>
          <p:cNvSpPr/>
          <p:nvPr/>
        </p:nvSpPr>
        <p:spPr>
          <a:xfrm>
            <a:off x="7270184" y="3624943"/>
            <a:ext cx="46094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results of projection matrix and distance vector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890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yushiang</dc:creator>
  <cp:lastModifiedBy>yushiang</cp:lastModifiedBy>
  <cp:revision>1</cp:revision>
  <dcterms:created xsi:type="dcterms:W3CDTF">2021-05-12T10:31:03Z</dcterms:created>
  <dcterms:modified xsi:type="dcterms:W3CDTF">2021-05-12T10:33:56Z</dcterms:modified>
</cp:coreProperties>
</file>