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39A6E4-554C-4C2F-B77F-AB494949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94AC44-6C66-48D0-B248-EC3837408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A23FE1-2CFB-43C5-90A8-FCC156E8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8C43-7F40-43FF-88DC-9E340F7DBBF0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5F3D07-3B5F-4E07-B883-E93EEAD7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3BB304-94CC-4147-9DE7-F09F2C86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A4C6-71E9-4838-B4CF-DA3B9CCDB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01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2BB2F9-7B88-40E7-949A-A2EE3CCD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00C633-4E69-43C3-B5EE-D54FC1B75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F2C873-6E08-4744-A7F5-268A81CB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8C43-7F40-43FF-88DC-9E340F7DBBF0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27A080-9F6B-457E-A546-041E5349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B87F7D-EF45-4646-A27B-D594DE55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A4C6-71E9-4838-B4CF-DA3B9CCDB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08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65367D-22D7-4AC7-8176-EB937A614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F7E927-1EE8-4E5E-AAC6-0F95C0FE9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77C420-AB85-4BA9-84D5-5B15249A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8C43-7F40-43FF-88DC-9E340F7DBBF0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88EF89-7855-47DC-9410-EDBBC685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49C1F0-F37B-4E32-A50C-726BD949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A4C6-71E9-4838-B4CF-DA3B9CCDB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1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76279-5B19-4251-8B47-76DF891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04EA7C-82B2-4318-905C-D6F313DDE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92294-82B6-428D-8ADE-4693F2BF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8C43-7F40-43FF-88DC-9E340F7DBBF0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876AC5-33C4-4F23-997D-E8E2FEC6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9231A1-B9ED-4BA3-97D1-F0BA118A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A4C6-71E9-4838-B4CF-DA3B9CCDB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08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ECDE14-ABFD-45EE-9051-9BDE8864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F86DE5-7FAD-41A2-B755-86867A9F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B85B9-4CF6-4CA2-B5D4-2EA36D86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8C43-7F40-43FF-88DC-9E340F7DBBF0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B29861-ED71-4A73-BF76-787AAD7E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64A78A-C674-42BE-8277-9D850369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A4C6-71E9-4838-B4CF-DA3B9CCDB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26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AAC19-638C-44D9-A681-BBCE66F6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1B2B65-4826-4DEC-826E-2FBFCB7B6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1936CB-3BDB-4CBF-8E94-9019DF8A0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5853CA-ED96-43C6-BAAD-19815BC0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8C43-7F40-43FF-88DC-9E340F7DBBF0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0FDC15-55B1-4F5B-8794-4BC3100A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EA92CE-0402-48E3-BA40-7CF068F0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A4C6-71E9-4838-B4CF-DA3B9CCDB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62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25116A-2904-4B1E-8BCC-7E98161D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E7DB4F-D458-4A18-A167-49E2FCACE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A54550-F9B4-464C-9D64-12C4FA72F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38A17A2-CC2A-4B9C-B8D0-6A8D68675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C280BB-62D2-4DF1-AF35-C90A0672A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D8F9A4-821D-484F-B0F3-4BE0E538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8C43-7F40-43FF-88DC-9E340F7DBBF0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B66E29-82C0-495D-ABFB-D64A1190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FE36C1-BD23-461E-97EC-A71CE10F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A4C6-71E9-4838-B4CF-DA3B9CCDB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63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BF368-AF91-400A-9C2B-6E126B5A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ABAC1B-42EE-4DE5-92E8-06B4C1E9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8C43-7F40-43FF-88DC-9E340F7DBBF0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D05DD69-E4E5-486E-AF9C-53028FBC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96F521-0F37-4402-A050-EF831434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A4C6-71E9-4838-B4CF-DA3B9CCDB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9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72CC0D8-676E-4AEB-81FD-9E0B5567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8C43-7F40-43FF-88DC-9E340F7DBBF0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2AD206-1784-4E67-9966-A9C8F266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59EC42-F185-4E6D-BF20-25B8633E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A4C6-71E9-4838-B4CF-DA3B9CCDB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30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3CAF36-96A1-4DE7-AA17-6CE416AB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34C667-73BB-44CD-8442-CDEBA8D1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47FF3D-3083-401E-93C9-6D74B8436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12F380-AFFC-4383-B055-AF508399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8C43-7F40-43FF-88DC-9E340F7DBBF0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C94CD1-3B69-4AD4-B9DA-5962CA5C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EEF8B4-5FC5-4F88-81A0-40F6203F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A4C6-71E9-4838-B4CF-DA3B9CCDB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0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609D1-2BE4-4FEF-9A0D-B8812C45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B1DC3E3-271D-4F55-B0D8-574DBBEDD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B0FF48-8E8D-4E3A-9FE5-4EDCD9911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E4C160-B17A-4CB9-9059-B50CE0BC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8C43-7F40-43FF-88DC-9E340F7DBBF0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51C9F-3290-42E4-858A-6C2EA8CB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E40EB0-E801-40A6-B672-3065B610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A4C6-71E9-4838-B4CF-DA3B9CCDB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03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581C837-0DC9-4DA0-8119-F0AF3C71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F489FF-A498-4DAF-8062-75BF1C219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560159-52AF-4FAF-93D7-2A7D12118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E8C43-7F40-43FF-88DC-9E340F7DBBF0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982889-AA55-4C18-8A07-826FDC70E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B3C9E2-1103-4E68-A4E1-796BCF25F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5A4C6-71E9-4838-B4CF-DA3B9CCDB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32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C486654-BBBC-41EC-9332-C00BAC066F13}"/>
              </a:ext>
            </a:extLst>
          </p:cNvPr>
          <p:cNvSpPr txBox="1"/>
          <p:nvPr/>
        </p:nvSpPr>
        <p:spPr>
          <a:xfrm>
            <a:off x="559836" y="576528"/>
            <a:ext cx="440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Bright pixel as feature point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8B381B-8A84-4847-8C4D-0270BFCB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59" y="2656892"/>
            <a:ext cx="10860833" cy="305460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090D55C-63AF-4D49-A70F-3F7F885B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417" y="1371293"/>
            <a:ext cx="6276975" cy="9525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9EFF06A-D3B1-402E-A436-3163AEC74814}"/>
              </a:ext>
            </a:extLst>
          </p:cNvPr>
          <p:cNvSpPr txBox="1"/>
          <p:nvPr/>
        </p:nvSpPr>
        <p:spPr>
          <a:xfrm>
            <a:off x="2080726" y="5713471"/>
            <a:ext cx="309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Left features mark as blue pixel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71CA928-DA71-4E28-B8D9-D3FA3AC14026}"/>
              </a:ext>
            </a:extLst>
          </p:cNvPr>
          <p:cNvSpPr txBox="1"/>
          <p:nvPr/>
        </p:nvSpPr>
        <p:spPr>
          <a:xfrm>
            <a:off x="7427166" y="5713471"/>
            <a:ext cx="33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Right features mark as green pixel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544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E131250-1AFD-4756-B503-91C332E7D47B}"/>
              </a:ext>
            </a:extLst>
          </p:cNvPr>
          <p:cNvSpPr txBox="1"/>
          <p:nvPr/>
        </p:nvSpPr>
        <p:spPr>
          <a:xfrm>
            <a:off x="559836" y="576528"/>
            <a:ext cx="692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Match feature points set by fundamental matrix error</a:t>
            </a:r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6B66EA-2B97-4C47-89F0-9FA43871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042" y="1514788"/>
            <a:ext cx="1878589" cy="8697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F92993F-CA5E-45D0-BFDB-ED7C03107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27" y="2861100"/>
            <a:ext cx="10767527" cy="30283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2FC7BD7-70A7-4C44-9AF8-784C38F96065}"/>
              </a:ext>
            </a:extLst>
          </p:cNvPr>
          <p:cNvSpPr txBox="1"/>
          <p:nvPr/>
        </p:nvSpPr>
        <p:spPr>
          <a:xfrm>
            <a:off x="4979520" y="5912140"/>
            <a:ext cx="223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Features match result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46B875-C782-43A9-8853-BDD6CE92E4AC}"/>
              </a:ext>
            </a:extLst>
          </p:cNvPr>
          <p:cNvSpPr txBox="1"/>
          <p:nvPr/>
        </p:nvSpPr>
        <p:spPr>
          <a:xfrm>
            <a:off x="902127" y="1610890"/>
            <a:ext cx="6683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Go through all right features to find a pixel with minimum error for a left feature, and iterate all left features to get matched pixel.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999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A5FC1E3-9F73-42C5-BBBF-00517A3A2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468" y="2373513"/>
            <a:ext cx="1886301" cy="385644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FB3B39D-3AD9-426D-8154-BCD4201FD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75" y="2255111"/>
            <a:ext cx="2043442" cy="39748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FE928A-7CDB-4AC9-B7F6-3F5C45004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710" y="2373513"/>
            <a:ext cx="2107303" cy="379102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DD95A2B-7A1E-4CA8-92BC-BF8495EAA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653" y="2373513"/>
            <a:ext cx="1927282" cy="379102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6CD74D9-7C32-4619-BD00-20B4562A7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0640" y="2308100"/>
            <a:ext cx="1892664" cy="385644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CC6D205-99CF-4202-9A29-6BF5AA7D71A2}"/>
              </a:ext>
            </a:extLst>
          </p:cNvPr>
          <p:cNvSpPr txBox="1"/>
          <p:nvPr/>
        </p:nvSpPr>
        <p:spPr>
          <a:xfrm>
            <a:off x="559836" y="576528"/>
            <a:ext cx="309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Final </a:t>
            </a:r>
            <a:r>
              <a:rPr lang="en-US" altLang="zh-TW" sz="2400" dirty="0" err="1"/>
              <a:t>Reconstrcut</a:t>
            </a:r>
            <a:r>
              <a:rPr lang="en-US" altLang="zh-TW" sz="2400" dirty="0"/>
              <a:t> result</a:t>
            </a:r>
            <a:endParaRPr lang="zh-TW" altLang="en-US" sz="24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7FEF899-46DE-4BFA-9AD8-4D2E1178B7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3246" y="256771"/>
            <a:ext cx="2090058" cy="190660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296FA6-3D6E-494C-AD55-5DF538590918}"/>
              </a:ext>
            </a:extLst>
          </p:cNvPr>
          <p:cNvSpPr txBox="1"/>
          <p:nvPr/>
        </p:nvSpPr>
        <p:spPr>
          <a:xfrm>
            <a:off x="1170863" y="1418683"/>
            <a:ext cx="503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Use </a:t>
            </a:r>
            <a:r>
              <a:rPr lang="en-US" altLang="zh-TW" b="1" dirty="0">
                <a:solidFill>
                  <a:srgbClr val="FF0000"/>
                </a:solidFill>
              </a:rPr>
              <a:t>Direct Triangulation Method </a:t>
            </a:r>
            <a:r>
              <a:rPr lang="en-US" altLang="zh-TW" dirty="0"/>
              <a:t>find 3d point and save in .</a:t>
            </a:r>
            <a:r>
              <a:rPr lang="en-US" altLang="zh-TW" dirty="0" err="1"/>
              <a:t>xyz</a:t>
            </a:r>
            <a:r>
              <a:rPr lang="en-US" altLang="zh-TW" dirty="0"/>
              <a:t> format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80DA17E-037D-47C6-AA07-37F62F6E51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5989" y="1038193"/>
            <a:ext cx="2024548" cy="7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3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72</Words>
  <Application>Microsoft Office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yushiang</dc:creator>
  <cp:lastModifiedBy>yushiang</cp:lastModifiedBy>
  <cp:revision>3</cp:revision>
  <dcterms:created xsi:type="dcterms:W3CDTF">2021-06-12T07:57:46Z</dcterms:created>
  <dcterms:modified xsi:type="dcterms:W3CDTF">2021-06-12T08:15:57Z</dcterms:modified>
</cp:coreProperties>
</file>