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33" r:id="rId1"/>
  </p:sldMasterIdLst>
  <p:notesMasterIdLst>
    <p:notesMasterId r:id="rId22"/>
  </p:notesMasterIdLst>
  <p:sldIdLst>
    <p:sldId id="256" r:id="rId2"/>
    <p:sldId id="259" r:id="rId3"/>
    <p:sldId id="258" r:id="rId4"/>
    <p:sldId id="257" r:id="rId5"/>
    <p:sldId id="265" r:id="rId6"/>
    <p:sldId id="275" r:id="rId7"/>
    <p:sldId id="274" r:id="rId8"/>
    <p:sldId id="269" r:id="rId9"/>
    <p:sldId id="271" r:id="rId10"/>
    <p:sldId id="272" r:id="rId11"/>
    <p:sldId id="273" r:id="rId12"/>
    <p:sldId id="276" r:id="rId13"/>
    <p:sldId id="262" r:id="rId14"/>
    <p:sldId id="313" r:id="rId15"/>
    <p:sldId id="260" r:id="rId16"/>
    <p:sldId id="310" r:id="rId17"/>
    <p:sldId id="312" r:id="rId18"/>
    <p:sldId id="277" r:id="rId19"/>
    <p:sldId id="282" r:id="rId20"/>
    <p:sldId id="266" r:id="rId21"/>
  </p:sldIdLst>
  <p:sldSz cx="12192000" cy="6858000"/>
  <p:notesSz cx="6858000" cy="9144000"/>
  <p:embeddedFontLst>
    <p:embeddedFont>
      <p:font typeface="Garamond" panose="02020404030301010803" pitchFamily="18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6F5CE-C434-4452-91CF-37E7D17B454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53C02C-704C-4486-B3A2-04C03757361E}">
      <dgm:prSet/>
      <dgm:spPr/>
      <dgm:t>
        <a:bodyPr/>
        <a:lstStyle/>
        <a:p>
          <a:r>
            <a:rPr lang="en-US"/>
            <a:t>Understand foundational aspects of infant-caregiver attachment</a:t>
          </a:r>
        </a:p>
      </dgm:t>
    </dgm:pt>
    <dgm:pt modelId="{AEFC7FD1-6BAA-4C90-9B7D-57BDB2404F8B}" type="parTrans" cxnId="{80DABA57-E577-4F1C-A7AC-4394813DB5F6}">
      <dgm:prSet/>
      <dgm:spPr/>
      <dgm:t>
        <a:bodyPr/>
        <a:lstStyle/>
        <a:p>
          <a:endParaRPr lang="en-US"/>
        </a:p>
      </dgm:t>
    </dgm:pt>
    <dgm:pt modelId="{110C1A98-8BB4-440B-8278-29564E7E841B}" type="sibTrans" cxnId="{80DABA57-E577-4F1C-A7AC-4394813DB5F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7C50D8-7954-4872-B3D4-267D3ADA1B0D}">
      <dgm:prSet/>
      <dgm:spPr/>
      <dgm:t>
        <a:bodyPr/>
        <a:lstStyle/>
        <a:p>
          <a:r>
            <a:rPr lang="en-US"/>
            <a:t>Understand the various types of attachment</a:t>
          </a:r>
        </a:p>
      </dgm:t>
    </dgm:pt>
    <dgm:pt modelId="{EC4332AD-6D2D-4899-8FFC-2182CF6D630B}" type="parTrans" cxnId="{AA1B58F2-EB46-42EE-A13B-CD7BEECA2020}">
      <dgm:prSet/>
      <dgm:spPr/>
      <dgm:t>
        <a:bodyPr/>
        <a:lstStyle/>
        <a:p>
          <a:endParaRPr lang="en-US"/>
        </a:p>
      </dgm:t>
    </dgm:pt>
    <dgm:pt modelId="{503896F8-398A-43AD-92F3-6BD102B5ED2C}" type="sibTrans" cxnId="{AA1B58F2-EB46-42EE-A13B-CD7BEECA202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F6CCF68-69F9-47F5-9673-EEE0168CFACD}">
      <dgm:prSet/>
      <dgm:spPr/>
      <dgm:t>
        <a:bodyPr/>
        <a:lstStyle/>
        <a:p>
          <a:r>
            <a:rPr lang="en-US"/>
            <a:t>Identify long term outcomes from attachment types</a:t>
          </a:r>
        </a:p>
      </dgm:t>
    </dgm:pt>
    <dgm:pt modelId="{7514D2FA-594B-4AE8-828F-B559E5E4E5E7}" type="parTrans" cxnId="{998D6F2D-644E-4CD6-A4BB-4516B69E8035}">
      <dgm:prSet/>
      <dgm:spPr/>
      <dgm:t>
        <a:bodyPr/>
        <a:lstStyle/>
        <a:p>
          <a:endParaRPr lang="en-US"/>
        </a:p>
      </dgm:t>
    </dgm:pt>
    <dgm:pt modelId="{04F8CDA9-D92D-477A-B707-A7A29DAB9855}" type="sibTrans" cxnId="{998D6F2D-644E-4CD6-A4BB-4516B69E803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43B653-7EEC-4122-991D-6D494B581F4A}">
      <dgm:prSet/>
      <dgm:spPr/>
      <dgm:t>
        <a:bodyPr/>
        <a:lstStyle/>
        <a:p>
          <a:r>
            <a:rPr lang="en-US" dirty="0"/>
            <a:t>Be able to promote infant-caregiver attachment   </a:t>
          </a:r>
        </a:p>
      </dgm:t>
    </dgm:pt>
    <dgm:pt modelId="{24AC7BAC-19B4-44DB-8FD5-191B7CD74F35}" type="parTrans" cxnId="{9277FE9B-DF7B-44C3-9489-E86DFB24C614}">
      <dgm:prSet/>
      <dgm:spPr/>
      <dgm:t>
        <a:bodyPr/>
        <a:lstStyle/>
        <a:p>
          <a:endParaRPr lang="en-US"/>
        </a:p>
      </dgm:t>
    </dgm:pt>
    <dgm:pt modelId="{DC55B9D3-794A-44A7-9C7D-0537D1C045F1}" type="sibTrans" cxnId="{9277FE9B-DF7B-44C3-9489-E86DFB24C61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5ECC8B4-20C8-4B04-BBA8-8724B0CFA618}" type="pres">
      <dgm:prSet presAssocID="{47C6F5CE-C434-4452-91CF-37E7D17B4546}" presName="Name0" presStyleCnt="0">
        <dgm:presLayoutVars>
          <dgm:animLvl val="lvl"/>
          <dgm:resizeHandles val="exact"/>
        </dgm:presLayoutVars>
      </dgm:prSet>
      <dgm:spPr/>
    </dgm:pt>
    <dgm:pt modelId="{B8785D53-555C-4E5C-B91F-957F3A791E9A}" type="pres">
      <dgm:prSet presAssocID="{1153C02C-704C-4486-B3A2-04C03757361E}" presName="compositeNode" presStyleCnt="0">
        <dgm:presLayoutVars>
          <dgm:bulletEnabled val="1"/>
        </dgm:presLayoutVars>
      </dgm:prSet>
      <dgm:spPr/>
    </dgm:pt>
    <dgm:pt modelId="{73690540-CCBD-4D87-865D-01C2B11EFEE8}" type="pres">
      <dgm:prSet presAssocID="{1153C02C-704C-4486-B3A2-04C03757361E}" presName="bgRect" presStyleLbl="bgAccFollowNode1" presStyleIdx="0" presStyleCnt="4"/>
      <dgm:spPr/>
    </dgm:pt>
    <dgm:pt modelId="{C40824CD-2DD2-46AC-B087-3954103CF51A}" type="pres">
      <dgm:prSet presAssocID="{110C1A98-8BB4-440B-8278-29564E7E841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1E7204C-E6B8-4A38-A9D6-A62F99157A16}" type="pres">
      <dgm:prSet presAssocID="{1153C02C-704C-4486-B3A2-04C03757361E}" presName="bottomLine" presStyleLbl="alignNode1" presStyleIdx="1" presStyleCnt="8">
        <dgm:presLayoutVars/>
      </dgm:prSet>
      <dgm:spPr/>
    </dgm:pt>
    <dgm:pt modelId="{ACCB9075-7EA5-4DE9-8BEE-BE47E4DED7E6}" type="pres">
      <dgm:prSet presAssocID="{1153C02C-704C-4486-B3A2-04C03757361E}" presName="nodeText" presStyleLbl="bgAccFollowNode1" presStyleIdx="0" presStyleCnt="4">
        <dgm:presLayoutVars>
          <dgm:bulletEnabled val="1"/>
        </dgm:presLayoutVars>
      </dgm:prSet>
      <dgm:spPr/>
    </dgm:pt>
    <dgm:pt modelId="{C3D4EFE4-FF9A-4B8F-9132-0F293D43FF32}" type="pres">
      <dgm:prSet presAssocID="{110C1A98-8BB4-440B-8278-29564E7E841B}" presName="sibTrans" presStyleCnt="0"/>
      <dgm:spPr/>
    </dgm:pt>
    <dgm:pt modelId="{32C2C943-66B9-4D90-9362-85DB96F37171}" type="pres">
      <dgm:prSet presAssocID="{547C50D8-7954-4872-B3D4-267D3ADA1B0D}" presName="compositeNode" presStyleCnt="0">
        <dgm:presLayoutVars>
          <dgm:bulletEnabled val="1"/>
        </dgm:presLayoutVars>
      </dgm:prSet>
      <dgm:spPr/>
    </dgm:pt>
    <dgm:pt modelId="{B79753B0-A07B-4EEF-ADDF-9BFC8CCB647C}" type="pres">
      <dgm:prSet presAssocID="{547C50D8-7954-4872-B3D4-267D3ADA1B0D}" presName="bgRect" presStyleLbl="bgAccFollowNode1" presStyleIdx="1" presStyleCnt="4"/>
      <dgm:spPr/>
    </dgm:pt>
    <dgm:pt modelId="{0B99B380-FF33-4C33-AC95-2A65F26628B7}" type="pres">
      <dgm:prSet presAssocID="{503896F8-398A-43AD-92F3-6BD102B5ED2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84FDC984-F7A7-4BBD-B652-458222A1654B}" type="pres">
      <dgm:prSet presAssocID="{547C50D8-7954-4872-B3D4-267D3ADA1B0D}" presName="bottomLine" presStyleLbl="alignNode1" presStyleIdx="3" presStyleCnt="8">
        <dgm:presLayoutVars/>
      </dgm:prSet>
      <dgm:spPr/>
    </dgm:pt>
    <dgm:pt modelId="{73582ADC-5A9E-4F61-9C94-4DFC4F02C354}" type="pres">
      <dgm:prSet presAssocID="{547C50D8-7954-4872-B3D4-267D3ADA1B0D}" presName="nodeText" presStyleLbl="bgAccFollowNode1" presStyleIdx="1" presStyleCnt="4">
        <dgm:presLayoutVars>
          <dgm:bulletEnabled val="1"/>
        </dgm:presLayoutVars>
      </dgm:prSet>
      <dgm:spPr/>
    </dgm:pt>
    <dgm:pt modelId="{754DAFEC-2457-4DB6-8066-4670CB123949}" type="pres">
      <dgm:prSet presAssocID="{503896F8-398A-43AD-92F3-6BD102B5ED2C}" presName="sibTrans" presStyleCnt="0"/>
      <dgm:spPr/>
    </dgm:pt>
    <dgm:pt modelId="{842F6169-3C06-4C32-9FB5-EDB54038092F}" type="pres">
      <dgm:prSet presAssocID="{5F6CCF68-69F9-47F5-9673-EEE0168CFACD}" presName="compositeNode" presStyleCnt="0">
        <dgm:presLayoutVars>
          <dgm:bulletEnabled val="1"/>
        </dgm:presLayoutVars>
      </dgm:prSet>
      <dgm:spPr/>
    </dgm:pt>
    <dgm:pt modelId="{93240BBE-45A7-440C-B692-398CE59E02C7}" type="pres">
      <dgm:prSet presAssocID="{5F6CCF68-69F9-47F5-9673-EEE0168CFACD}" presName="bgRect" presStyleLbl="bgAccFollowNode1" presStyleIdx="2" presStyleCnt="4"/>
      <dgm:spPr/>
    </dgm:pt>
    <dgm:pt modelId="{E8D045F9-19A3-47F0-B1C0-D1AD8C2E8947}" type="pres">
      <dgm:prSet presAssocID="{04F8CDA9-D92D-477A-B707-A7A29DAB985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6739B1A-F689-42FC-89FC-46882E214C9B}" type="pres">
      <dgm:prSet presAssocID="{5F6CCF68-69F9-47F5-9673-EEE0168CFACD}" presName="bottomLine" presStyleLbl="alignNode1" presStyleIdx="5" presStyleCnt="8">
        <dgm:presLayoutVars/>
      </dgm:prSet>
      <dgm:spPr/>
    </dgm:pt>
    <dgm:pt modelId="{D8DD30AF-FB28-4F6A-84D9-0F619D3BCE3D}" type="pres">
      <dgm:prSet presAssocID="{5F6CCF68-69F9-47F5-9673-EEE0168CFACD}" presName="nodeText" presStyleLbl="bgAccFollowNode1" presStyleIdx="2" presStyleCnt="4">
        <dgm:presLayoutVars>
          <dgm:bulletEnabled val="1"/>
        </dgm:presLayoutVars>
      </dgm:prSet>
      <dgm:spPr/>
    </dgm:pt>
    <dgm:pt modelId="{F6C4A848-73F2-4AE3-A65E-896F56204859}" type="pres">
      <dgm:prSet presAssocID="{04F8CDA9-D92D-477A-B707-A7A29DAB9855}" presName="sibTrans" presStyleCnt="0"/>
      <dgm:spPr/>
    </dgm:pt>
    <dgm:pt modelId="{FF42DFF3-78CA-4650-9339-C2870EE682AB}" type="pres">
      <dgm:prSet presAssocID="{B743B653-7EEC-4122-991D-6D494B581F4A}" presName="compositeNode" presStyleCnt="0">
        <dgm:presLayoutVars>
          <dgm:bulletEnabled val="1"/>
        </dgm:presLayoutVars>
      </dgm:prSet>
      <dgm:spPr/>
    </dgm:pt>
    <dgm:pt modelId="{8A816917-3A07-46C1-A796-AC9AFE4841C6}" type="pres">
      <dgm:prSet presAssocID="{B743B653-7EEC-4122-991D-6D494B581F4A}" presName="bgRect" presStyleLbl="bgAccFollowNode1" presStyleIdx="3" presStyleCnt="4"/>
      <dgm:spPr/>
    </dgm:pt>
    <dgm:pt modelId="{9E91325D-662C-456D-AA6D-712553F87F33}" type="pres">
      <dgm:prSet presAssocID="{DC55B9D3-794A-44A7-9C7D-0537D1C045F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76B0765-E3AB-4ADE-8A0E-D477D88C62E3}" type="pres">
      <dgm:prSet presAssocID="{B743B653-7EEC-4122-991D-6D494B581F4A}" presName="bottomLine" presStyleLbl="alignNode1" presStyleIdx="7" presStyleCnt="8">
        <dgm:presLayoutVars/>
      </dgm:prSet>
      <dgm:spPr/>
    </dgm:pt>
    <dgm:pt modelId="{7E225F85-BBE8-4F59-A54B-F196580E6073}" type="pres">
      <dgm:prSet presAssocID="{B743B653-7EEC-4122-991D-6D494B581F4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0E08123-FBA7-4C20-A127-113CD1AA1C7B}" type="presOf" srcId="{04F8CDA9-D92D-477A-B707-A7A29DAB9855}" destId="{E8D045F9-19A3-47F0-B1C0-D1AD8C2E8947}" srcOrd="0" destOrd="0" presId="urn:microsoft.com/office/officeart/2016/7/layout/BasicLinearProcessNumbered"/>
    <dgm:cxn modelId="{998D6F2D-644E-4CD6-A4BB-4516B69E8035}" srcId="{47C6F5CE-C434-4452-91CF-37E7D17B4546}" destId="{5F6CCF68-69F9-47F5-9673-EEE0168CFACD}" srcOrd="2" destOrd="0" parTransId="{7514D2FA-594B-4AE8-828F-B559E5E4E5E7}" sibTransId="{04F8CDA9-D92D-477A-B707-A7A29DAB9855}"/>
    <dgm:cxn modelId="{4CAFA53D-65A0-41A4-BD17-E03FCDC25F97}" type="presOf" srcId="{5F6CCF68-69F9-47F5-9673-EEE0168CFACD}" destId="{93240BBE-45A7-440C-B692-398CE59E02C7}" srcOrd="0" destOrd="0" presId="urn:microsoft.com/office/officeart/2016/7/layout/BasicLinearProcessNumbered"/>
    <dgm:cxn modelId="{463E6754-981C-4ADE-A42E-A87E71E2CA41}" type="presOf" srcId="{547C50D8-7954-4872-B3D4-267D3ADA1B0D}" destId="{B79753B0-A07B-4EEF-ADDF-9BFC8CCB647C}" srcOrd="0" destOrd="0" presId="urn:microsoft.com/office/officeart/2016/7/layout/BasicLinearProcessNumbered"/>
    <dgm:cxn modelId="{80DABA57-E577-4F1C-A7AC-4394813DB5F6}" srcId="{47C6F5CE-C434-4452-91CF-37E7D17B4546}" destId="{1153C02C-704C-4486-B3A2-04C03757361E}" srcOrd="0" destOrd="0" parTransId="{AEFC7FD1-6BAA-4C90-9B7D-57BDB2404F8B}" sibTransId="{110C1A98-8BB4-440B-8278-29564E7E841B}"/>
    <dgm:cxn modelId="{A581356B-9312-44E8-A7D5-1396248A255A}" type="presOf" srcId="{B743B653-7EEC-4122-991D-6D494B581F4A}" destId="{7E225F85-BBE8-4F59-A54B-F196580E6073}" srcOrd="1" destOrd="0" presId="urn:microsoft.com/office/officeart/2016/7/layout/BasicLinearProcessNumbered"/>
    <dgm:cxn modelId="{60CB3172-70D7-4247-BD54-7AED215E252A}" type="presOf" srcId="{47C6F5CE-C434-4452-91CF-37E7D17B4546}" destId="{15ECC8B4-20C8-4B04-BBA8-8724B0CFA618}" srcOrd="0" destOrd="0" presId="urn:microsoft.com/office/officeart/2016/7/layout/BasicLinearProcessNumbered"/>
    <dgm:cxn modelId="{FC448B8B-DF51-4B20-B464-67585141682E}" type="presOf" srcId="{110C1A98-8BB4-440B-8278-29564E7E841B}" destId="{C40824CD-2DD2-46AC-B087-3954103CF51A}" srcOrd="0" destOrd="0" presId="urn:microsoft.com/office/officeart/2016/7/layout/BasicLinearProcessNumbered"/>
    <dgm:cxn modelId="{9277FE9B-DF7B-44C3-9489-E86DFB24C614}" srcId="{47C6F5CE-C434-4452-91CF-37E7D17B4546}" destId="{B743B653-7EEC-4122-991D-6D494B581F4A}" srcOrd="3" destOrd="0" parTransId="{24AC7BAC-19B4-44DB-8FD5-191B7CD74F35}" sibTransId="{DC55B9D3-794A-44A7-9C7D-0537D1C045F1}"/>
    <dgm:cxn modelId="{50A624AC-E931-4AD1-96FD-71B203AEAA62}" type="presOf" srcId="{547C50D8-7954-4872-B3D4-267D3ADA1B0D}" destId="{73582ADC-5A9E-4F61-9C94-4DFC4F02C354}" srcOrd="1" destOrd="0" presId="urn:microsoft.com/office/officeart/2016/7/layout/BasicLinearProcessNumbered"/>
    <dgm:cxn modelId="{6E08CCB2-1937-4527-A943-D66863E421DD}" type="presOf" srcId="{1153C02C-704C-4486-B3A2-04C03757361E}" destId="{73690540-CCBD-4D87-865D-01C2B11EFEE8}" srcOrd="0" destOrd="0" presId="urn:microsoft.com/office/officeart/2016/7/layout/BasicLinearProcessNumbered"/>
    <dgm:cxn modelId="{466A1DCB-46DB-4361-8D66-6466797FFE41}" type="presOf" srcId="{DC55B9D3-794A-44A7-9C7D-0537D1C045F1}" destId="{9E91325D-662C-456D-AA6D-712553F87F33}" srcOrd="0" destOrd="0" presId="urn:microsoft.com/office/officeart/2016/7/layout/BasicLinearProcessNumbered"/>
    <dgm:cxn modelId="{A614C6CE-91CA-4559-897B-7CEABE9264F2}" type="presOf" srcId="{5F6CCF68-69F9-47F5-9673-EEE0168CFACD}" destId="{D8DD30AF-FB28-4F6A-84D9-0F619D3BCE3D}" srcOrd="1" destOrd="0" presId="urn:microsoft.com/office/officeart/2016/7/layout/BasicLinearProcessNumbered"/>
    <dgm:cxn modelId="{DF803ED6-9A6B-47CC-ACB2-FD37C8EB1BC7}" type="presOf" srcId="{503896F8-398A-43AD-92F3-6BD102B5ED2C}" destId="{0B99B380-FF33-4C33-AC95-2A65F26628B7}" srcOrd="0" destOrd="0" presId="urn:microsoft.com/office/officeart/2016/7/layout/BasicLinearProcessNumbered"/>
    <dgm:cxn modelId="{AE7754DD-D8CB-4E20-A55F-5C27ED4CF2E2}" type="presOf" srcId="{1153C02C-704C-4486-B3A2-04C03757361E}" destId="{ACCB9075-7EA5-4DE9-8BEE-BE47E4DED7E6}" srcOrd="1" destOrd="0" presId="urn:microsoft.com/office/officeart/2016/7/layout/BasicLinearProcessNumbered"/>
    <dgm:cxn modelId="{AA1B58F2-EB46-42EE-A13B-CD7BEECA2020}" srcId="{47C6F5CE-C434-4452-91CF-37E7D17B4546}" destId="{547C50D8-7954-4872-B3D4-267D3ADA1B0D}" srcOrd="1" destOrd="0" parTransId="{EC4332AD-6D2D-4899-8FFC-2182CF6D630B}" sibTransId="{503896F8-398A-43AD-92F3-6BD102B5ED2C}"/>
    <dgm:cxn modelId="{F474E7FA-71C0-4F12-8356-870E70FA780A}" type="presOf" srcId="{B743B653-7EEC-4122-991D-6D494B581F4A}" destId="{8A816917-3A07-46C1-A796-AC9AFE4841C6}" srcOrd="0" destOrd="0" presId="urn:microsoft.com/office/officeart/2016/7/layout/BasicLinearProcessNumbered"/>
    <dgm:cxn modelId="{6E0B10FC-9386-41C7-9D04-FFA808A88A56}" type="presParOf" srcId="{15ECC8B4-20C8-4B04-BBA8-8724B0CFA618}" destId="{B8785D53-555C-4E5C-B91F-957F3A791E9A}" srcOrd="0" destOrd="0" presId="urn:microsoft.com/office/officeart/2016/7/layout/BasicLinearProcessNumbered"/>
    <dgm:cxn modelId="{BC81F929-CE35-4C4A-8A80-92B6F16E1BA1}" type="presParOf" srcId="{B8785D53-555C-4E5C-B91F-957F3A791E9A}" destId="{73690540-CCBD-4D87-865D-01C2B11EFEE8}" srcOrd="0" destOrd="0" presId="urn:microsoft.com/office/officeart/2016/7/layout/BasicLinearProcessNumbered"/>
    <dgm:cxn modelId="{961F72F9-41B2-4445-97C3-412E7AE5A6BE}" type="presParOf" srcId="{B8785D53-555C-4E5C-B91F-957F3A791E9A}" destId="{C40824CD-2DD2-46AC-B087-3954103CF51A}" srcOrd="1" destOrd="0" presId="urn:microsoft.com/office/officeart/2016/7/layout/BasicLinearProcessNumbered"/>
    <dgm:cxn modelId="{00922D1F-322F-4AE6-8ABE-8447D7FCA2E8}" type="presParOf" srcId="{B8785D53-555C-4E5C-B91F-957F3A791E9A}" destId="{51E7204C-E6B8-4A38-A9D6-A62F99157A16}" srcOrd="2" destOrd="0" presId="urn:microsoft.com/office/officeart/2016/7/layout/BasicLinearProcessNumbered"/>
    <dgm:cxn modelId="{A0F3F4E4-D093-4A56-A0E4-FA9A984DA985}" type="presParOf" srcId="{B8785D53-555C-4E5C-B91F-957F3A791E9A}" destId="{ACCB9075-7EA5-4DE9-8BEE-BE47E4DED7E6}" srcOrd="3" destOrd="0" presId="urn:microsoft.com/office/officeart/2016/7/layout/BasicLinearProcessNumbered"/>
    <dgm:cxn modelId="{C5A50120-F871-4B62-B2C0-3E4EF54AF43D}" type="presParOf" srcId="{15ECC8B4-20C8-4B04-BBA8-8724B0CFA618}" destId="{C3D4EFE4-FF9A-4B8F-9132-0F293D43FF32}" srcOrd="1" destOrd="0" presId="urn:microsoft.com/office/officeart/2016/7/layout/BasicLinearProcessNumbered"/>
    <dgm:cxn modelId="{6351D153-6712-4A39-84B6-3AD895539EF5}" type="presParOf" srcId="{15ECC8B4-20C8-4B04-BBA8-8724B0CFA618}" destId="{32C2C943-66B9-4D90-9362-85DB96F37171}" srcOrd="2" destOrd="0" presId="urn:microsoft.com/office/officeart/2016/7/layout/BasicLinearProcessNumbered"/>
    <dgm:cxn modelId="{E4AD75B4-C6B8-45A8-BC26-E7B378B7B0D2}" type="presParOf" srcId="{32C2C943-66B9-4D90-9362-85DB96F37171}" destId="{B79753B0-A07B-4EEF-ADDF-9BFC8CCB647C}" srcOrd="0" destOrd="0" presId="urn:microsoft.com/office/officeart/2016/7/layout/BasicLinearProcessNumbered"/>
    <dgm:cxn modelId="{936C914E-0C99-498E-96A4-9189ADA4A0DF}" type="presParOf" srcId="{32C2C943-66B9-4D90-9362-85DB96F37171}" destId="{0B99B380-FF33-4C33-AC95-2A65F26628B7}" srcOrd="1" destOrd="0" presId="urn:microsoft.com/office/officeart/2016/7/layout/BasicLinearProcessNumbered"/>
    <dgm:cxn modelId="{0E43C18C-C70A-4F11-8BBE-F2E79CED5538}" type="presParOf" srcId="{32C2C943-66B9-4D90-9362-85DB96F37171}" destId="{84FDC984-F7A7-4BBD-B652-458222A1654B}" srcOrd="2" destOrd="0" presId="urn:microsoft.com/office/officeart/2016/7/layout/BasicLinearProcessNumbered"/>
    <dgm:cxn modelId="{30FCB136-9DA2-436A-BE3D-98F6072C9EFD}" type="presParOf" srcId="{32C2C943-66B9-4D90-9362-85DB96F37171}" destId="{73582ADC-5A9E-4F61-9C94-4DFC4F02C354}" srcOrd="3" destOrd="0" presId="urn:microsoft.com/office/officeart/2016/7/layout/BasicLinearProcessNumbered"/>
    <dgm:cxn modelId="{B8E51C1D-F364-4FFF-8880-7B2DBDC9878F}" type="presParOf" srcId="{15ECC8B4-20C8-4B04-BBA8-8724B0CFA618}" destId="{754DAFEC-2457-4DB6-8066-4670CB123949}" srcOrd="3" destOrd="0" presId="urn:microsoft.com/office/officeart/2016/7/layout/BasicLinearProcessNumbered"/>
    <dgm:cxn modelId="{677A9B01-730F-4A83-8C68-00D6201D040E}" type="presParOf" srcId="{15ECC8B4-20C8-4B04-BBA8-8724B0CFA618}" destId="{842F6169-3C06-4C32-9FB5-EDB54038092F}" srcOrd="4" destOrd="0" presId="urn:microsoft.com/office/officeart/2016/7/layout/BasicLinearProcessNumbered"/>
    <dgm:cxn modelId="{1AE9CC62-9DDF-479C-BF0D-54CC38946AED}" type="presParOf" srcId="{842F6169-3C06-4C32-9FB5-EDB54038092F}" destId="{93240BBE-45A7-440C-B692-398CE59E02C7}" srcOrd="0" destOrd="0" presId="urn:microsoft.com/office/officeart/2016/7/layout/BasicLinearProcessNumbered"/>
    <dgm:cxn modelId="{6FDE1AA9-85CF-4658-BE2A-B573F4D3F44B}" type="presParOf" srcId="{842F6169-3C06-4C32-9FB5-EDB54038092F}" destId="{E8D045F9-19A3-47F0-B1C0-D1AD8C2E8947}" srcOrd="1" destOrd="0" presId="urn:microsoft.com/office/officeart/2016/7/layout/BasicLinearProcessNumbered"/>
    <dgm:cxn modelId="{72F659D3-B59C-40CC-96F9-4187C67A4669}" type="presParOf" srcId="{842F6169-3C06-4C32-9FB5-EDB54038092F}" destId="{B6739B1A-F689-42FC-89FC-46882E214C9B}" srcOrd="2" destOrd="0" presId="urn:microsoft.com/office/officeart/2016/7/layout/BasicLinearProcessNumbered"/>
    <dgm:cxn modelId="{65F53914-4866-461A-A981-214F1C756209}" type="presParOf" srcId="{842F6169-3C06-4C32-9FB5-EDB54038092F}" destId="{D8DD30AF-FB28-4F6A-84D9-0F619D3BCE3D}" srcOrd="3" destOrd="0" presId="urn:microsoft.com/office/officeart/2016/7/layout/BasicLinearProcessNumbered"/>
    <dgm:cxn modelId="{C34A5751-F73C-4FE3-A9BF-D7AB15CBFCDC}" type="presParOf" srcId="{15ECC8B4-20C8-4B04-BBA8-8724B0CFA618}" destId="{F6C4A848-73F2-4AE3-A65E-896F56204859}" srcOrd="5" destOrd="0" presId="urn:microsoft.com/office/officeart/2016/7/layout/BasicLinearProcessNumbered"/>
    <dgm:cxn modelId="{5372F468-7C6A-49E5-8AB2-CC4E5A74D764}" type="presParOf" srcId="{15ECC8B4-20C8-4B04-BBA8-8724B0CFA618}" destId="{FF42DFF3-78CA-4650-9339-C2870EE682AB}" srcOrd="6" destOrd="0" presId="urn:microsoft.com/office/officeart/2016/7/layout/BasicLinearProcessNumbered"/>
    <dgm:cxn modelId="{3E06C56A-E1E4-4305-8707-5EB901DDEB4D}" type="presParOf" srcId="{FF42DFF3-78CA-4650-9339-C2870EE682AB}" destId="{8A816917-3A07-46C1-A796-AC9AFE4841C6}" srcOrd="0" destOrd="0" presId="urn:microsoft.com/office/officeart/2016/7/layout/BasicLinearProcessNumbered"/>
    <dgm:cxn modelId="{C42D59E1-EC93-4A7B-9552-1CA583EBC195}" type="presParOf" srcId="{FF42DFF3-78CA-4650-9339-C2870EE682AB}" destId="{9E91325D-662C-456D-AA6D-712553F87F33}" srcOrd="1" destOrd="0" presId="urn:microsoft.com/office/officeart/2016/7/layout/BasicLinearProcessNumbered"/>
    <dgm:cxn modelId="{2AC98E9B-E7E9-4BBB-B47A-A67D6CE90449}" type="presParOf" srcId="{FF42DFF3-78CA-4650-9339-C2870EE682AB}" destId="{F76B0765-E3AB-4ADE-8A0E-D477D88C62E3}" srcOrd="2" destOrd="0" presId="urn:microsoft.com/office/officeart/2016/7/layout/BasicLinearProcessNumbered"/>
    <dgm:cxn modelId="{3CBABEAF-CC5C-4A02-A5E3-E22184401569}" type="presParOf" srcId="{FF42DFF3-78CA-4650-9339-C2870EE682AB}" destId="{7E225F85-BBE8-4F59-A54B-F196580E60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3743F-7BA7-4F6D-8523-74B9B50ED6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83378-D8DE-4101-B79D-1814C3D32D74}">
      <dgm:prSet/>
      <dgm:spPr/>
      <dgm:t>
        <a:bodyPr/>
        <a:lstStyle/>
        <a:p>
          <a:r>
            <a:rPr lang="en-US"/>
            <a:t>Emotionally and physically independent of attachment figure</a:t>
          </a:r>
        </a:p>
      </dgm:t>
    </dgm:pt>
    <dgm:pt modelId="{5768409E-8AF0-486C-9CF9-264321DEAC31}" type="parTrans" cxnId="{2A3BDFB6-5299-4E5B-A8DB-733280FC555B}">
      <dgm:prSet/>
      <dgm:spPr/>
      <dgm:t>
        <a:bodyPr/>
        <a:lstStyle/>
        <a:p>
          <a:endParaRPr lang="en-US"/>
        </a:p>
      </dgm:t>
    </dgm:pt>
    <dgm:pt modelId="{E093955F-2E40-4C79-B8FA-CED03118BC68}" type="sibTrans" cxnId="{2A3BDFB6-5299-4E5B-A8DB-733280FC555B}">
      <dgm:prSet/>
      <dgm:spPr/>
      <dgm:t>
        <a:bodyPr/>
        <a:lstStyle/>
        <a:p>
          <a:endParaRPr lang="en-US"/>
        </a:p>
      </dgm:t>
    </dgm:pt>
    <dgm:pt modelId="{92DF1A6F-4F3D-4428-B428-86626BAB37E7}">
      <dgm:prSet/>
      <dgm:spPr/>
      <dgm:t>
        <a:bodyPr/>
        <a:lstStyle/>
        <a:p>
          <a:r>
            <a:rPr lang="en-US"/>
            <a:t>Infant or child does not seek caregiver when distressed</a:t>
          </a:r>
        </a:p>
      </dgm:t>
    </dgm:pt>
    <dgm:pt modelId="{D34A04A8-DF0E-4274-BC16-C72EA05F36A3}" type="parTrans" cxnId="{03E9EFBC-EA7B-4D9F-812B-FE549120C4E3}">
      <dgm:prSet/>
      <dgm:spPr/>
      <dgm:t>
        <a:bodyPr/>
        <a:lstStyle/>
        <a:p>
          <a:endParaRPr lang="en-US"/>
        </a:p>
      </dgm:t>
    </dgm:pt>
    <dgm:pt modelId="{25EF4CD3-00A9-4D29-8A99-A60E524E3BCF}" type="sibTrans" cxnId="{03E9EFBC-EA7B-4D9F-812B-FE549120C4E3}">
      <dgm:prSet/>
      <dgm:spPr/>
      <dgm:t>
        <a:bodyPr/>
        <a:lstStyle/>
        <a:p>
          <a:endParaRPr lang="en-US"/>
        </a:p>
      </dgm:t>
    </dgm:pt>
    <dgm:pt modelId="{664F237E-8A49-4930-A8DD-4B2866F5B69D}">
      <dgm:prSet/>
      <dgm:spPr/>
      <dgm:t>
        <a:bodyPr/>
        <a:lstStyle/>
        <a:p>
          <a:r>
            <a:rPr lang="en-US"/>
            <a:t>Caregiver is likely insensitive and rejecting needs</a:t>
          </a:r>
        </a:p>
      </dgm:t>
    </dgm:pt>
    <dgm:pt modelId="{072001A2-E47D-437E-8D45-6E4259036403}" type="parTrans" cxnId="{13F8268E-F1D3-4720-BB64-CD8F49387FFF}">
      <dgm:prSet/>
      <dgm:spPr/>
      <dgm:t>
        <a:bodyPr/>
        <a:lstStyle/>
        <a:p>
          <a:endParaRPr lang="en-US"/>
        </a:p>
      </dgm:t>
    </dgm:pt>
    <dgm:pt modelId="{39E2C35B-3A70-4FC2-9C08-7BD058C7B412}" type="sibTrans" cxnId="{13F8268E-F1D3-4720-BB64-CD8F49387FFF}">
      <dgm:prSet/>
      <dgm:spPr/>
      <dgm:t>
        <a:bodyPr/>
        <a:lstStyle/>
        <a:p>
          <a:endParaRPr lang="en-US"/>
        </a:p>
      </dgm:t>
    </dgm:pt>
    <dgm:pt modelId="{2829EC69-829E-413F-852B-49DB7B0A9E5F}">
      <dgm:prSet/>
      <dgm:spPr/>
      <dgm:t>
        <a:bodyPr/>
        <a:lstStyle/>
        <a:p>
          <a:r>
            <a:rPr lang="en-US"/>
            <a:t>Caregiver is unavailable during times of emotional distress</a:t>
          </a:r>
        </a:p>
      </dgm:t>
    </dgm:pt>
    <dgm:pt modelId="{0F529844-A159-4A5E-B53E-A61FD854944B}" type="parTrans" cxnId="{A34A0835-FF0D-4F85-8E79-6CC05059A689}">
      <dgm:prSet/>
      <dgm:spPr/>
      <dgm:t>
        <a:bodyPr/>
        <a:lstStyle/>
        <a:p>
          <a:endParaRPr lang="en-US"/>
        </a:p>
      </dgm:t>
    </dgm:pt>
    <dgm:pt modelId="{B4EE93CC-ACC0-4775-842A-9F0ADA23A869}" type="sibTrans" cxnId="{A34A0835-FF0D-4F85-8E79-6CC05059A689}">
      <dgm:prSet/>
      <dgm:spPr/>
      <dgm:t>
        <a:bodyPr/>
        <a:lstStyle/>
        <a:p>
          <a:endParaRPr lang="en-US"/>
        </a:p>
      </dgm:t>
    </dgm:pt>
    <dgm:pt modelId="{2D91D184-8FFF-4F54-8312-15AFC9A7DBB1}" type="pres">
      <dgm:prSet presAssocID="{C043743F-7BA7-4F6D-8523-74B9B50ED6B5}" presName="linear" presStyleCnt="0">
        <dgm:presLayoutVars>
          <dgm:animLvl val="lvl"/>
          <dgm:resizeHandles val="exact"/>
        </dgm:presLayoutVars>
      </dgm:prSet>
      <dgm:spPr/>
    </dgm:pt>
    <dgm:pt modelId="{E969A4A2-8E8C-4981-994E-488E2CE54EA4}" type="pres">
      <dgm:prSet presAssocID="{C1483378-D8DE-4101-B79D-1814C3D32D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7F7065-F278-4F1B-8F83-2F7A9271D46F}" type="pres">
      <dgm:prSet presAssocID="{E093955F-2E40-4C79-B8FA-CED03118BC68}" presName="spacer" presStyleCnt="0"/>
      <dgm:spPr/>
    </dgm:pt>
    <dgm:pt modelId="{4CC0B22A-FFCA-457B-9578-D251A5FAE69D}" type="pres">
      <dgm:prSet presAssocID="{92DF1A6F-4F3D-4428-B428-86626BAB37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8C2933-B376-4EB5-9EA7-EC8F2F6376A2}" type="pres">
      <dgm:prSet presAssocID="{25EF4CD3-00A9-4D29-8A99-A60E524E3BCF}" presName="spacer" presStyleCnt="0"/>
      <dgm:spPr/>
    </dgm:pt>
    <dgm:pt modelId="{027C3032-8184-482A-963E-8DCA1BEF8D97}" type="pres">
      <dgm:prSet presAssocID="{664F237E-8A49-4930-A8DD-4B2866F5B6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E3CE36-E1A8-4C43-A126-D66F3FC4C67A}" type="pres">
      <dgm:prSet presAssocID="{39E2C35B-3A70-4FC2-9C08-7BD058C7B412}" presName="spacer" presStyleCnt="0"/>
      <dgm:spPr/>
    </dgm:pt>
    <dgm:pt modelId="{6F9A96B9-DD1A-446E-B6AD-3373962FAC17}" type="pres">
      <dgm:prSet presAssocID="{2829EC69-829E-413F-852B-49DB7B0A9E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394B03-6777-4222-A562-A7F22C584AA5}" type="presOf" srcId="{2829EC69-829E-413F-852B-49DB7B0A9E5F}" destId="{6F9A96B9-DD1A-446E-B6AD-3373962FAC17}" srcOrd="0" destOrd="0" presId="urn:microsoft.com/office/officeart/2005/8/layout/vList2"/>
    <dgm:cxn modelId="{83038E18-2F5D-45C1-B6C1-2A18CD093C77}" type="presOf" srcId="{C043743F-7BA7-4F6D-8523-74B9B50ED6B5}" destId="{2D91D184-8FFF-4F54-8312-15AFC9A7DBB1}" srcOrd="0" destOrd="0" presId="urn:microsoft.com/office/officeart/2005/8/layout/vList2"/>
    <dgm:cxn modelId="{A752A01C-B553-4E1A-96C6-8DFDCF2C786A}" type="presOf" srcId="{664F237E-8A49-4930-A8DD-4B2866F5B69D}" destId="{027C3032-8184-482A-963E-8DCA1BEF8D97}" srcOrd="0" destOrd="0" presId="urn:microsoft.com/office/officeart/2005/8/layout/vList2"/>
    <dgm:cxn modelId="{A34A0835-FF0D-4F85-8E79-6CC05059A689}" srcId="{C043743F-7BA7-4F6D-8523-74B9B50ED6B5}" destId="{2829EC69-829E-413F-852B-49DB7B0A9E5F}" srcOrd="3" destOrd="0" parTransId="{0F529844-A159-4A5E-B53E-A61FD854944B}" sibTransId="{B4EE93CC-ACC0-4775-842A-9F0ADA23A869}"/>
    <dgm:cxn modelId="{BFDCE03C-C104-4C87-9CFC-0985EFCA0DD7}" type="presOf" srcId="{92DF1A6F-4F3D-4428-B428-86626BAB37E7}" destId="{4CC0B22A-FFCA-457B-9578-D251A5FAE69D}" srcOrd="0" destOrd="0" presId="urn:microsoft.com/office/officeart/2005/8/layout/vList2"/>
    <dgm:cxn modelId="{13F8268E-F1D3-4720-BB64-CD8F49387FFF}" srcId="{C043743F-7BA7-4F6D-8523-74B9B50ED6B5}" destId="{664F237E-8A49-4930-A8DD-4B2866F5B69D}" srcOrd="2" destOrd="0" parTransId="{072001A2-E47D-437E-8D45-6E4259036403}" sibTransId="{39E2C35B-3A70-4FC2-9C08-7BD058C7B412}"/>
    <dgm:cxn modelId="{2A3BDFB6-5299-4E5B-A8DB-733280FC555B}" srcId="{C043743F-7BA7-4F6D-8523-74B9B50ED6B5}" destId="{C1483378-D8DE-4101-B79D-1814C3D32D74}" srcOrd="0" destOrd="0" parTransId="{5768409E-8AF0-486C-9CF9-264321DEAC31}" sibTransId="{E093955F-2E40-4C79-B8FA-CED03118BC68}"/>
    <dgm:cxn modelId="{03E9EFBC-EA7B-4D9F-812B-FE549120C4E3}" srcId="{C043743F-7BA7-4F6D-8523-74B9B50ED6B5}" destId="{92DF1A6F-4F3D-4428-B428-86626BAB37E7}" srcOrd="1" destOrd="0" parTransId="{D34A04A8-DF0E-4274-BC16-C72EA05F36A3}" sibTransId="{25EF4CD3-00A9-4D29-8A99-A60E524E3BCF}"/>
    <dgm:cxn modelId="{9906E5DF-E858-4D08-9B47-6FAADEEBE463}" type="presOf" srcId="{C1483378-D8DE-4101-B79D-1814C3D32D74}" destId="{E969A4A2-8E8C-4981-994E-488E2CE54EA4}" srcOrd="0" destOrd="0" presId="urn:microsoft.com/office/officeart/2005/8/layout/vList2"/>
    <dgm:cxn modelId="{F2499F54-110B-4722-AF30-9111E495F209}" type="presParOf" srcId="{2D91D184-8FFF-4F54-8312-15AFC9A7DBB1}" destId="{E969A4A2-8E8C-4981-994E-488E2CE54EA4}" srcOrd="0" destOrd="0" presId="urn:microsoft.com/office/officeart/2005/8/layout/vList2"/>
    <dgm:cxn modelId="{D420D005-15A9-49A7-A246-A5D4E91B3346}" type="presParOf" srcId="{2D91D184-8FFF-4F54-8312-15AFC9A7DBB1}" destId="{777F7065-F278-4F1B-8F83-2F7A9271D46F}" srcOrd="1" destOrd="0" presId="urn:microsoft.com/office/officeart/2005/8/layout/vList2"/>
    <dgm:cxn modelId="{60C70CF1-D79D-4A60-94AA-4ED1FACEF856}" type="presParOf" srcId="{2D91D184-8FFF-4F54-8312-15AFC9A7DBB1}" destId="{4CC0B22A-FFCA-457B-9578-D251A5FAE69D}" srcOrd="2" destOrd="0" presId="urn:microsoft.com/office/officeart/2005/8/layout/vList2"/>
    <dgm:cxn modelId="{87358CB9-B871-4E5E-AEFF-3F7822C81C1D}" type="presParOf" srcId="{2D91D184-8FFF-4F54-8312-15AFC9A7DBB1}" destId="{2E8C2933-B376-4EB5-9EA7-EC8F2F6376A2}" srcOrd="3" destOrd="0" presId="urn:microsoft.com/office/officeart/2005/8/layout/vList2"/>
    <dgm:cxn modelId="{DE11252E-C9F6-4C3C-85C2-4B93D6E0D7F6}" type="presParOf" srcId="{2D91D184-8FFF-4F54-8312-15AFC9A7DBB1}" destId="{027C3032-8184-482A-963E-8DCA1BEF8D97}" srcOrd="4" destOrd="0" presId="urn:microsoft.com/office/officeart/2005/8/layout/vList2"/>
    <dgm:cxn modelId="{AC7FAE47-4B88-443E-82B3-0C07616CF776}" type="presParOf" srcId="{2D91D184-8FFF-4F54-8312-15AFC9A7DBB1}" destId="{E2E3CE36-E1A8-4C43-A126-D66F3FC4C67A}" srcOrd="5" destOrd="0" presId="urn:microsoft.com/office/officeart/2005/8/layout/vList2"/>
    <dgm:cxn modelId="{C6C8E1AE-8EA3-4B69-B9DC-E5CD95EE5FA8}" type="presParOf" srcId="{2D91D184-8FFF-4F54-8312-15AFC9A7DBB1}" destId="{6F9A96B9-DD1A-446E-B6AD-3373962FAC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D8C4B8-24D9-4637-A05D-F5824063421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998E0C-ECB1-4087-B77A-1C8E9853DC51}">
      <dgm:prSet/>
      <dgm:spPr/>
      <dgm:t>
        <a:bodyPr/>
        <a:lstStyle/>
        <a:p>
          <a:r>
            <a:rPr lang="en-US"/>
            <a:t>Ambivalent behavioral style</a:t>
          </a:r>
        </a:p>
      </dgm:t>
    </dgm:pt>
    <dgm:pt modelId="{DA46BE0D-9F30-4427-A396-8F03C6BC2F8B}" type="parTrans" cxnId="{A724112A-C01F-42FB-AEEE-D61CE733F0E5}">
      <dgm:prSet/>
      <dgm:spPr/>
      <dgm:t>
        <a:bodyPr/>
        <a:lstStyle/>
        <a:p>
          <a:endParaRPr lang="en-US"/>
        </a:p>
      </dgm:t>
    </dgm:pt>
    <dgm:pt modelId="{1C4DC5A5-B653-406C-8E64-7ADB1B68507E}" type="sibTrans" cxnId="{A724112A-C01F-42FB-AEEE-D61CE733F0E5}">
      <dgm:prSet/>
      <dgm:spPr/>
      <dgm:t>
        <a:bodyPr/>
        <a:lstStyle/>
        <a:p>
          <a:endParaRPr lang="en-US"/>
        </a:p>
      </dgm:t>
    </dgm:pt>
    <dgm:pt modelId="{13512177-6F3E-4A38-BD48-89F95B49E63D}">
      <dgm:prSet/>
      <dgm:spPr/>
      <dgm:t>
        <a:bodyPr/>
        <a:lstStyle/>
        <a:p>
          <a:r>
            <a:rPr lang="en-US"/>
            <a:t>Infant or child will have clingy or dependent behavior (difficulty with exploring new surroundings)</a:t>
          </a:r>
        </a:p>
      </dgm:t>
    </dgm:pt>
    <dgm:pt modelId="{9114CACE-600B-4996-A306-D3DDF22A65E8}" type="parTrans" cxnId="{B19A4DD1-8292-469B-8E77-CEEE9E7D5788}">
      <dgm:prSet/>
      <dgm:spPr/>
      <dgm:t>
        <a:bodyPr/>
        <a:lstStyle/>
        <a:p>
          <a:endParaRPr lang="en-US"/>
        </a:p>
      </dgm:t>
    </dgm:pt>
    <dgm:pt modelId="{83784B3D-97C4-4D1E-A482-960BF78A0E8D}" type="sibTrans" cxnId="{B19A4DD1-8292-469B-8E77-CEEE9E7D5788}">
      <dgm:prSet/>
      <dgm:spPr/>
      <dgm:t>
        <a:bodyPr/>
        <a:lstStyle/>
        <a:p>
          <a:endParaRPr lang="en-US"/>
        </a:p>
      </dgm:t>
    </dgm:pt>
    <dgm:pt modelId="{D63FE7D8-2448-43D2-BEFB-FCA40DA10DF9}">
      <dgm:prSet/>
      <dgm:spPr/>
      <dgm:t>
        <a:bodyPr/>
        <a:lstStyle/>
        <a:p>
          <a:r>
            <a:rPr lang="en-US"/>
            <a:t>Will reject the caregiver when engaging in interaction</a:t>
          </a:r>
        </a:p>
      </dgm:t>
    </dgm:pt>
    <dgm:pt modelId="{71052CDC-9B7E-4DCD-9D83-450B296C53A7}" type="parTrans" cxnId="{D49644AD-E2C0-4874-916B-1F038821D4A8}">
      <dgm:prSet/>
      <dgm:spPr/>
      <dgm:t>
        <a:bodyPr/>
        <a:lstStyle/>
        <a:p>
          <a:endParaRPr lang="en-US"/>
        </a:p>
      </dgm:t>
    </dgm:pt>
    <dgm:pt modelId="{B871D2C1-5130-436F-9DB4-C0423C5203B0}" type="sibTrans" cxnId="{D49644AD-E2C0-4874-916B-1F038821D4A8}">
      <dgm:prSet/>
      <dgm:spPr/>
      <dgm:t>
        <a:bodyPr/>
        <a:lstStyle/>
        <a:p>
          <a:endParaRPr lang="en-US"/>
        </a:p>
      </dgm:t>
    </dgm:pt>
    <dgm:pt modelId="{A6BA9465-B4D8-46CB-A99C-D4E14D330BCD}">
      <dgm:prSet/>
      <dgm:spPr/>
      <dgm:t>
        <a:bodyPr/>
        <a:lstStyle/>
        <a:p>
          <a:r>
            <a:rPr lang="en-US"/>
            <a:t>Infant does not have feelings of security</a:t>
          </a:r>
        </a:p>
      </dgm:t>
    </dgm:pt>
    <dgm:pt modelId="{7CE96905-B1E1-4516-B86E-F9EEDC6DA92B}" type="parTrans" cxnId="{3E3DC2BE-6A9B-4015-BD3B-80C83B41D7A5}">
      <dgm:prSet/>
      <dgm:spPr/>
      <dgm:t>
        <a:bodyPr/>
        <a:lstStyle/>
        <a:p>
          <a:endParaRPr lang="en-US"/>
        </a:p>
      </dgm:t>
    </dgm:pt>
    <dgm:pt modelId="{BBF9F311-A9E1-41CF-BB03-D19605D5972E}" type="sibTrans" cxnId="{3E3DC2BE-6A9B-4015-BD3B-80C83B41D7A5}">
      <dgm:prSet/>
      <dgm:spPr/>
      <dgm:t>
        <a:bodyPr/>
        <a:lstStyle/>
        <a:p>
          <a:endParaRPr lang="en-US"/>
        </a:p>
      </dgm:t>
    </dgm:pt>
    <dgm:pt modelId="{FDE7CE12-55A7-422D-85ED-D869EA252F19}">
      <dgm:prSet/>
      <dgm:spPr/>
      <dgm:t>
        <a:bodyPr/>
        <a:lstStyle/>
        <a:p>
          <a:r>
            <a:rPr lang="en-US"/>
            <a:t>Difficult to soothe when distressed</a:t>
          </a:r>
        </a:p>
      </dgm:t>
    </dgm:pt>
    <dgm:pt modelId="{1C277C8F-F5B6-4AF9-BB3A-851D40B7A83F}" type="parTrans" cxnId="{EC2F552B-4B0C-48D3-AE67-03B54D6071E3}">
      <dgm:prSet/>
      <dgm:spPr/>
      <dgm:t>
        <a:bodyPr/>
        <a:lstStyle/>
        <a:p>
          <a:endParaRPr lang="en-US"/>
        </a:p>
      </dgm:t>
    </dgm:pt>
    <dgm:pt modelId="{9D03AB69-C87F-4025-8A44-1BF872084C38}" type="sibTrans" cxnId="{EC2F552B-4B0C-48D3-AE67-03B54D6071E3}">
      <dgm:prSet/>
      <dgm:spPr/>
      <dgm:t>
        <a:bodyPr/>
        <a:lstStyle/>
        <a:p>
          <a:endParaRPr lang="en-US"/>
        </a:p>
      </dgm:t>
    </dgm:pt>
    <dgm:pt modelId="{9F255DD9-38D0-431C-85C4-2D3D4AE32C3E}">
      <dgm:prSet/>
      <dgm:spPr/>
      <dgm:t>
        <a:bodyPr/>
        <a:lstStyle/>
        <a:p>
          <a:r>
            <a:rPr lang="en-US"/>
            <a:t>Primary caregiver has inconsistent response to infant's needs</a:t>
          </a:r>
        </a:p>
      </dgm:t>
    </dgm:pt>
    <dgm:pt modelId="{556DD24D-A0E8-44D6-B224-C00FF3C2BB3F}" type="parTrans" cxnId="{B25AF56B-36E2-466F-8953-79E5998524DD}">
      <dgm:prSet/>
      <dgm:spPr/>
      <dgm:t>
        <a:bodyPr/>
        <a:lstStyle/>
        <a:p>
          <a:endParaRPr lang="en-US"/>
        </a:p>
      </dgm:t>
    </dgm:pt>
    <dgm:pt modelId="{E888A10C-C933-4DC0-9B89-50C27A50E77D}" type="sibTrans" cxnId="{B25AF56B-36E2-466F-8953-79E5998524DD}">
      <dgm:prSet/>
      <dgm:spPr/>
      <dgm:t>
        <a:bodyPr/>
        <a:lstStyle/>
        <a:p>
          <a:endParaRPr lang="en-US"/>
        </a:p>
      </dgm:t>
    </dgm:pt>
    <dgm:pt modelId="{5A17E7FA-1800-4A5A-9180-6ABB812C02E0}" type="pres">
      <dgm:prSet presAssocID="{54D8C4B8-24D9-4637-A05D-F58240634213}" presName="linear" presStyleCnt="0">
        <dgm:presLayoutVars>
          <dgm:dir/>
          <dgm:animLvl val="lvl"/>
          <dgm:resizeHandles val="exact"/>
        </dgm:presLayoutVars>
      </dgm:prSet>
      <dgm:spPr/>
    </dgm:pt>
    <dgm:pt modelId="{50E42D32-AC69-4CC9-A798-EC140BECC133}" type="pres">
      <dgm:prSet presAssocID="{A1998E0C-ECB1-4087-B77A-1C8E9853DC51}" presName="parentLin" presStyleCnt="0"/>
      <dgm:spPr/>
    </dgm:pt>
    <dgm:pt modelId="{CB56BB4E-04F2-4584-9C1F-688A66783B1C}" type="pres">
      <dgm:prSet presAssocID="{A1998E0C-ECB1-4087-B77A-1C8E9853DC51}" presName="parentLeftMargin" presStyleLbl="node1" presStyleIdx="0" presStyleCnt="4"/>
      <dgm:spPr/>
    </dgm:pt>
    <dgm:pt modelId="{E2C73444-FABD-432A-88BD-9F8EA5187541}" type="pres">
      <dgm:prSet presAssocID="{A1998E0C-ECB1-4087-B77A-1C8E9853DC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15A1BF-A6A4-41D6-8056-7C7A36F5526F}" type="pres">
      <dgm:prSet presAssocID="{A1998E0C-ECB1-4087-B77A-1C8E9853DC51}" presName="negativeSpace" presStyleCnt="0"/>
      <dgm:spPr/>
    </dgm:pt>
    <dgm:pt modelId="{6C7BB384-3DD1-4E0F-BA4B-6802DA198A16}" type="pres">
      <dgm:prSet presAssocID="{A1998E0C-ECB1-4087-B77A-1C8E9853DC51}" presName="childText" presStyleLbl="conFgAcc1" presStyleIdx="0" presStyleCnt="4">
        <dgm:presLayoutVars>
          <dgm:bulletEnabled val="1"/>
        </dgm:presLayoutVars>
      </dgm:prSet>
      <dgm:spPr/>
    </dgm:pt>
    <dgm:pt modelId="{C33085DC-09FD-4235-AC16-5756E5C7798E}" type="pres">
      <dgm:prSet presAssocID="{1C4DC5A5-B653-406C-8E64-7ADB1B68507E}" presName="spaceBetweenRectangles" presStyleCnt="0"/>
      <dgm:spPr/>
    </dgm:pt>
    <dgm:pt modelId="{E2CE8DF9-BD5F-4B04-B650-091717314CCF}" type="pres">
      <dgm:prSet presAssocID="{A6BA9465-B4D8-46CB-A99C-D4E14D330BCD}" presName="parentLin" presStyleCnt="0"/>
      <dgm:spPr/>
    </dgm:pt>
    <dgm:pt modelId="{59070170-73D8-46D2-9A56-1347E0025F86}" type="pres">
      <dgm:prSet presAssocID="{A6BA9465-B4D8-46CB-A99C-D4E14D330BCD}" presName="parentLeftMargin" presStyleLbl="node1" presStyleIdx="0" presStyleCnt="4"/>
      <dgm:spPr/>
    </dgm:pt>
    <dgm:pt modelId="{8CE6501B-4501-4C9B-B2DA-41823DDD32F9}" type="pres">
      <dgm:prSet presAssocID="{A6BA9465-B4D8-46CB-A99C-D4E14D330B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B7A2E0-8A22-4DFD-A7B2-08A8C9F46E4B}" type="pres">
      <dgm:prSet presAssocID="{A6BA9465-B4D8-46CB-A99C-D4E14D330BCD}" presName="negativeSpace" presStyleCnt="0"/>
      <dgm:spPr/>
    </dgm:pt>
    <dgm:pt modelId="{A0015A70-7A6F-461D-A047-1A72F3AE6874}" type="pres">
      <dgm:prSet presAssocID="{A6BA9465-B4D8-46CB-A99C-D4E14D330BCD}" presName="childText" presStyleLbl="conFgAcc1" presStyleIdx="1" presStyleCnt="4">
        <dgm:presLayoutVars>
          <dgm:bulletEnabled val="1"/>
        </dgm:presLayoutVars>
      </dgm:prSet>
      <dgm:spPr/>
    </dgm:pt>
    <dgm:pt modelId="{055A51C2-0A8A-4EA9-909D-7463033DAD02}" type="pres">
      <dgm:prSet presAssocID="{BBF9F311-A9E1-41CF-BB03-D19605D5972E}" presName="spaceBetweenRectangles" presStyleCnt="0"/>
      <dgm:spPr/>
    </dgm:pt>
    <dgm:pt modelId="{197FA177-C6F2-4DA2-86CA-6F81F27A2CA4}" type="pres">
      <dgm:prSet presAssocID="{FDE7CE12-55A7-422D-85ED-D869EA252F19}" presName="parentLin" presStyleCnt="0"/>
      <dgm:spPr/>
    </dgm:pt>
    <dgm:pt modelId="{A17336BD-CD41-4AA1-85F5-1B648D308F7F}" type="pres">
      <dgm:prSet presAssocID="{FDE7CE12-55A7-422D-85ED-D869EA252F19}" presName="parentLeftMargin" presStyleLbl="node1" presStyleIdx="1" presStyleCnt="4"/>
      <dgm:spPr/>
    </dgm:pt>
    <dgm:pt modelId="{CDE538A0-7DA4-4D2F-B472-039993D4EE0E}" type="pres">
      <dgm:prSet presAssocID="{FDE7CE12-55A7-422D-85ED-D869EA252F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F5E027-53D0-4E8A-A045-1CE6A70373BF}" type="pres">
      <dgm:prSet presAssocID="{FDE7CE12-55A7-422D-85ED-D869EA252F19}" presName="negativeSpace" presStyleCnt="0"/>
      <dgm:spPr/>
    </dgm:pt>
    <dgm:pt modelId="{B1123325-00F0-467A-9547-2B5DC7B55628}" type="pres">
      <dgm:prSet presAssocID="{FDE7CE12-55A7-422D-85ED-D869EA252F19}" presName="childText" presStyleLbl="conFgAcc1" presStyleIdx="2" presStyleCnt="4">
        <dgm:presLayoutVars>
          <dgm:bulletEnabled val="1"/>
        </dgm:presLayoutVars>
      </dgm:prSet>
      <dgm:spPr/>
    </dgm:pt>
    <dgm:pt modelId="{0FAAE7FC-8131-4456-8B0D-339ACDF3D0C2}" type="pres">
      <dgm:prSet presAssocID="{9D03AB69-C87F-4025-8A44-1BF872084C38}" presName="spaceBetweenRectangles" presStyleCnt="0"/>
      <dgm:spPr/>
    </dgm:pt>
    <dgm:pt modelId="{AD7431E9-31D9-4829-B1B4-4203998EE364}" type="pres">
      <dgm:prSet presAssocID="{9F255DD9-38D0-431C-85C4-2D3D4AE32C3E}" presName="parentLin" presStyleCnt="0"/>
      <dgm:spPr/>
    </dgm:pt>
    <dgm:pt modelId="{98199855-DBCE-49A3-A185-BE7B60B5ABF2}" type="pres">
      <dgm:prSet presAssocID="{9F255DD9-38D0-431C-85C4-2D3D4AE32C3E}" presName="parentLeftMargin" presStyleLbl="node1" presStyleIdx="2" presStyleCnt="4"/>
      <dgm:spPr/>
    </dgm:pt>
    <dgm:pt modelId="{377C405A-1DAC-405C-916C-D6ECA93B8301}" type="pres">
      <dgm:prSet presAssocID="{9F255DD9-38D0-431C-85C4-2D3D4AE32C3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76C1649-F3FC-469B-BEE1-46A627612D6E}" type="pres">
      <dgm:prSet presAssocID="{9F255DD9-38D0-431C-85C4-2D3D4AE32C3E}" presName="negativeSpace" presStyleCnt="0"/>
      <dgm:spPr/>
    </dgm:pt>
    <dgm:pt modelId="{B8F43EC9-FE17-421D-B57F-66F13CB98A00}" type="pres">
      <dgm:prSet presAssocID="{9F255DD9-38D0-431C-85C4-2D3D4AE32C3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728FB12-CECC-4771-967B-F56F7634327C}" type="presOf" srcId="{13512177-6F3E-4A38-BD48-89F95B49E63D}" destId="{6C7BB384-3DD1-4E0F-BA4B-6802DA198A16}" srcOrd="0" destOrd="0" presId="urn:microsoft.com/office/officeart/2005/8/layout/list1"/>
    <dgm:cxn modelId="{A724112A-C01F-42FB-AEEE-D61CE733F0E5}" srcId="{54D8C4B8-24D9-4637-A05D-F58240634213}" destId="{A1998E0C-ECB1-4087-B77A-1C8E9853DC51}" srcOrd="0" destOrd="0" parTransId="{DA46BE0D-9F30-4427-A396-8F03C6BC2F8B}" sibTransId="{1C4DC5A5-B653-406C-8E64-7ADB1B68507E}"/>
    <dgm:cxn modelId="{EC2F552B-4B0C-48D3-AE67-03B54D6071E3}" srcId="{54D8C4B8-24D9-4637-A05D-F58240634213}" destId="{FDE7CE12-55A7-422D-85ED-D869EA252F19}" srcOrd="2" destOrd="0" parTransId="{1C277C8F-F5B6-4AF9-BB3A-851D40B7A83F}" sibTransId="{9D03AB69-C87F-4025-8A44-1BF872084C38}"/>
    <dgm:cxn modelId="{76D1484B-7625-45EB-890F-AD199B55CF83}" type="presOf" srcId="{9F255DD9-38D0-431C-85C4-2D3D4AE32C3E}" destId="{377C405A-1DAC-405C-916C-D6ECA93B8301}" srcOrd="1" destOrd="0" presId="urn:microsoft.com/office/officeart/2005/8/layout/list1"/>
    <dgm:cxn modelId="{B25AF56B-36E2-466F-8953-79E5998524DD}" srcId="{54D8C4B8-24D9-4637-A05D-F58240634213}" destId="{9F255DD9-38D0-431C-85C4-2D3D4AE32C3E}" srcOrd="3" destOrd="0" parTransId="{556DD24D-A0E8-44D6-B224-C00FF3C2BB3F}" sibTransId="{E888A10C-C933-4DC0-9B89-50C27A50E77D}"/>
    <dgm:cxn modelId="{D6F7D66D-781A-4217-B43F-46BFB57CEE8E}" type="presOf" srcId="{FDE7CE12-55A7-422D-85ED-D869EA252F19}" destId="{A17336BD-CD41-4AA1-85F5-1B648D308F7F}" srcOrd="0" destOrd="0" presId="urn:microsoft.com/office/officeart/2005/8/layout/list1"/>
    <dgm:cxn modelId="{9796C870-207D-4B38-BCD6-EE8849F69527}" type="presOf" srcId="{D63FE7D8-2448-43D2-BEFB-FCA40DA10DF9}" destId="{6C7BB384-3DD1-4E0F-BA4B-6802DA198A16}" srcOrd="0" destOrd="1" presId="urn:microsoft.com/office/officeart/2005/8/layout/list1"/>
    <dgm:cxn modelId="{EB01E07F-33C8-474E-AA6D-69C27066AB56}" type="presOf" srcId="{A6BA9465-B4D8-46CB-A99C-D4E14D330BCD}" destId="{59070170-73D8-46D2-9A56-1347E0025F86}" srcOrd="0" destOrd="0" presId="urn:microsoft.com/office/officeart/2005/8/layout/list1"/>
    <dgm:cxn modelId="{92E76C87-654A-4171-AE1D-39B6091A0AA0}" type="presOf" srcId="{A1998E0C-ECB1-4087-B77A-1C8E9853DC51}" destId="{E2C73444-FABD-432A-88BD-9F8EA5187541}" srcOrd="1" destOrd="0" presId="urn:microsoft.com/office/officeart/2005/8/layout/list1"/>
    <dgm:cxn modelId="{014A578C-283F-4A2B-8EBA-B29843FC18BB}" type="presOf" srcId="{FDE7CE12-55A7-422D-85ED-D869EA252F19}" destId="{CDE538A0-7DA4-4D2F-B472-039993D4EE0E}" srcOrd="1" destOrd="0" presId="urn:microsoft.com/office/officeart/2005/8/layout/list1"/>
    <dgm:cxn modelId="{6EA942A4-67C2-4910-AF2C-BD1AA0038253}" type="presOf" srcId="{A1998E0C-ECB1-4087-B77A-1C8E9853DC51}" destId="{CB56BB4E-04F2-4584-9C1F-688A66783B1C}" srcOrd="0" destOrd="0" presId="urn:microsoft.com/office/officeart/2005/8/layout/list1"/>
    <dgm:cxn modelId="{D49644AD-E2C0-4874-916B-1F038821D4A8}" srcId="{A1998E0C-ECB1-4087-B77A-1C8E9853DC51}" destId="{D63FE7D8-2448-43D2-BEFB-FCA40DA10DF9}" srcOrd="1" destOrd="0" parTransId="{71052CDC-9B7E-4DCD-9D83-450B296C53A7}" sibTransId="{B871D2C1-5130-436F-9DB4-C0423C5203B0}"/>
    <dgm:cxn modelId="{8A23F7B2-F811-4889-AAEE-F631FCC83E3C}" type="presOf" srcId="{A6BA9465-B4D8-46CB-A99C-D4E14D330BCD}" destId="{8CE6501B-4501-4C9B-B2DA-41823DDD32F9}" srcOrd="1" destOrd="0" presId="urn:microsoft.com/office/officeart/2005/8/layout/list1"/>
    <dgm:cxn modelId="{3E3DC2BE-6A9B-4015-BD3B-80C83B41D7A5}" srcId="{54D8C4B8-24D9-4637-A05D-F58240634213}" destId="{A6BA9465-B4D8-46CB-A99C-D4E14D330BCD}" srcOrd="1" destOrd="0" parTransId="{7CE96905-B1E1-4516-B86E-F9EEDC6DA92B}" sibTransId="{BBF9F311-A9E1-41CF-BB03-D19605D5972E}"/>
    <dgm:cxn modelId="{584C6CCE-95D2-46BD-86DA-74E0994E368F}" type="presOf" srcId="{9F255DD9-38D0-431C-85C4-2D3D4AE32C3E}" destId="{98199855-DBCE-49A3-A185-BE7B60B5ABF2}" srcOrd="0" destOrd="0" presId="urn:microsoft.com/office/officeart/2005/8/layout/list1"/>
    <dgm:cxn modelId="{B19A4DD1-8292-469B-8E77-CEEE9E7D5788}" srcId="{A1998E0C-ECB1-4087-B77A-1C8E9853DC51}" destId="{13512177-6F3E-4A38-BD48-89F95B49E63D}" srcOrd="0" destOrd="0" parTransId="{9114CACE-600B-4996-A306-D3DDF22A65E8}" sibTransId="{83784B3D-97C4-4D1E-A482-960BF78A0E8D}"/>
    <dgm:cxn modelId="{AA59BDE7-3C8D-40E3-81D3-7A0C059DA51E}" type="presOf" srcId="{54D8C4B8-24D9-4637-A05D-F58240634213}" destId="{5A17E7FA-1800-4A5A-9180-6ABB812C02E0}" srcOrd="0" destOrd="0" presId="urn:microsoft.com/office/officeart/2005/8/layout/list1"/>
    <dgm:cxn modelId="{6BEE4379-358A-4C10-B20C-AFB5C47F895A}" type="presParOf" srcId="{5A17E7FA-1800-4A5A-9180-6ABB812C02E0}" destId="{50E42D32-AC69-4CC9-A798-EC140BECC133}" srcOrd="0" destOrd="0" presId="urn:microsoft.com/office/officeart/2005/8/layout/list1"/>
    <dgm:cxn modelId="{0F8F5642-A7D7-48B8-85C4-DACDE999A309}" type="presParOf" srcId="{50E42D32-AC69-4CC9-A798-EC140BECC133}" destId="{CB56BB4E-04F2-4584-9C1F-688A66783B1C}" srcOrd="0" destOrd="0" presId="urn:microsoft.com/office/officeart/2005/8/layout/list1"/>
    <dgm:cxn modelId="{9232190D-4048-4E25-8101-B091B03AE483}" type="presParOf" srcId="{50E42D32-AC69-4CC9-A798-EC140BECC133}" destId="{E2C73444-FABD-432A-88BD-9F8EA5187541}" srcOrd="1" destOrd="0" presId="urn:microsoft.com/office/officeart/2005/8/layout/list1"/>
    <dgm:cxn modelId="{F2A5E6A3-211B-4205-862F-AF70DCF44DEF}" type="presParOf" srcId="{5A17E7FA-1800-4A5A-9180-6ABB812C02E0}" destId="{9515A1BF-A6A4-41D6-8056-7C7A36F5526F}" srcOrd="1" destOrd="0" presId="urn:microsoft.com/office/officeart/2005/8/layout/list1"/>
    <dgm:cxn modelId="{9B7FDCF6-55E5-4D46-AB0A-E9D853ADB8ED}" type="presParOf" srcId="{5A17E7FA-1800-4A5A-9180-6ABB812C02E0}" destId="{6C7BB384-3DD1-4E0F-BA4B-6802DA198A16}" srcOrd="2" destOrd="0" presId="urn:microsoft.com/office/officeart/2005/8/layout/list1"/>
    <dgm:cxn modelId="{34179B41-0B83-4B09-949E-D675C0BA04E4}" type="presParOf" srcId="{5A17E7FA-1800-4A5A-9180-6ABB812C02E0}" destId="{C33085DC-09FD-4235-AC16-5756E5C7798E}" srcOrd="3" destOrd="0" presId="urn:microsoft.com/office/officeart/2005/8/layout/list1"/>
    <dgm:cxn modelId="{817D7EBB-CADE-4EB5-90D8-FD65DCCA78F9}" type="presParOf" srcId="{5A17E7FA-1800-4A5A-9180-6ABB812C02E0}" destId="{E2CE8DF9-BD5F-4B04-B650-091717314CCF}" srcOrd="4" destOrd="0" presId="urn:microsoft.com/office/officeart/2005/8/layout/list1"/>
    <dgm:cxn modelId="{68B1AC04-12A4-44B0-94B2-9EB44DCB6BE4}" type="presParOf" srcId="{E2CE8DF9-BD5F-4B04-B650-091717314CCF}" destId="{59070170-73D8-46D2-9A56-1347E0025F86}" srcOrd="0" destOrd="0" presId="urn:microsoft.com/office/officeart/2005/8/layout/list1"/>
    <dgm:cxn modelId="{B9F9DAFE-D8AB-4CEE-9F04-96A245EFDBC0}" type="presParOf" srcId="{E2CE8DF9-BD5F-4B04-B650-091717314CCF}" destId="{8CE6501B-4501-4C9B-B2DA-41823DDD32F9}" srcOrd="1" destOrd="0" presId="urn:microsoft.com/office/officeart/2005/8/layout/list1"/>
    <dgm:cxn modelId="{DCAD196A-5E8D-4431-B7E1-7BDE9995271F}" type="presParOf" srcId="{5A17E7FA-1800-4A5A-9180-6ABB812C02E0}" destId="{77B7A2E0-8A22-4DFD-A7B2-08A8C9F46E4B}" srcOrd="5" destOrd="0" presId="urn:microsoft.com/office/officeart/2005/8/layout/list1"/>
    <dgm:cxn modelId="{55B27496-0630-49FA-BF22-92A2B80A2656}" type="presParOf" srcId="{5A17E7FA-1800-4A5A-9180-6ABB812C02E0}" destId="{A0015A70-7A6F-461D-A047-1A72F3AE6874}" srcOrd="6" destOrd="0" presId="urn:microsoft.com/office/officeart/2005/8/layout/list1"/>
    <dgm:cxn modelId="{AE356145-37B6-409D-841A-5C2354BD32EE}" type="presParOf" srcId="{5A17E7FA-1800-4A5A-9180-6ABB812C02E0}" destId="{055A51C2-0A8A-4EA9-909D-7463033DAD02}" srcOrd="7" destOrd="0" presId="urn:microsoft.com/office/officeart/2005/8/layout/list1"/>
    <dgm:cxn modelId="{629C150B-A673-4571-A70B-CF6514546251}" type="presParOf" srcId="{5A17E7FA-1800-4A5A-9180-6ABB812C02E0}" destId="{197FA177-C6F2-4DA2-86CA-6F81F27A2CA4}" srcOrd="8" destOrd="0" presId="urn:microsoft.com/office/officeart/2005/8/layout/list1"/>
    <dgm:cxn modelId="{7ED2DFC3-28F3-4BA9-B076-A6766496329D}" type="presParOf" srcId="{197FA177-C6F2-4DA2-86CA-6F81F27A2CA4}" destId="{A17336BD-CD41-4AA1-85F5-1B648D308F7F}" srcOrd="0" destOrd="0" presId="urn:microsoft.com/office/officeart/2005/8/layout/list1"/>
    <dgm:cxn modelId="{ACE0B249-8BD7-48E8-BA17-89F6B747027E}" type="presParOf" srcId="{197FA177-C6F2-4DA2-86CA-6F81F27A2CA4}" destId="{CDE538A0-7DA4-4D2F-B472-039993D4EE0E}" srcOrd="1" destOrd="0" presId="urn:microsoft.com/office/officeart/2005/8/layout/list1"/>
    <dgm:cxn modelId="{8614AD5F-A765-4EB6-8D52-AF5609600007}" type="presParOf" srcId="{5A17E7FA-1800-4A5A-9180-6ABB812C02E0}" destId="{8CF5E027-53D0-4E8A-A045-1CE6A70373BF}" srcOrd="9" destOrd="0" presId="urn:microsoft.com/office/officeart/2005/8/layout/list1"/>
    <dgm:cxn modelId="{893E9862-2035-452C-84E4-74823B8E4936}" type="presParOf" srcId="{5A17E7FA-1800-4A5A-9180-6ABB812C02E0}" destId="{B1123325-00F0-467A-9547-2B5DC7B55628}" srcOrd="10" destOrd="0" presId="urn:microsoft.com/office/officeart/2005/8/layout/list1"/>
    <dgm:cxn modelId="{103B1BF7-BD61-4712-8D7E-59EF61B93035}" type="presParOf" srcId="{5A17E7FA-1800-4A5A-9180-6ABB812C02E0}" destId="{0FAAE7FC-8131-4456-8B0D-339ACDF3D0C2}" srcOrd="11" destOrd="0" presId="urn:microsoft.com/office/officeart/2005/8/layout/list1"/>
    <dgm:cxn modelId="{0562B60A-3A8D-4C26-B343-44C4A6F05807}" type="presParOf" srcId="{5A17E7FA-1800-4A5A-9180-6ABB812C02E0}" destId="{AD7431E9-31D9-4829-B1B4-4203998EE364}" srcOrd="12" destOrd="0" presId="urn:microsoft.com/office/officeart/2005/8/layout/list1"/>
    <dgm:cxn modelId="{3E3716A8-3D27-471F-9FEF-38FBF4B046F3}" type="presParOf" srcId="{AD7431E9-31D9-4829-B1B4-4203998EE364}" destId="{98199855-DBCE-49A3-A185-BE7B60B5ABF2}" srcOrd="0" destOrd="0" presId="urn:microsoft.com/office/officeart/2005/8/layout/list1"/>
    <dgm:cxn modelId="{8C70F594-35BE-4B35-B0CE-ADA8CAA68455}" type="presParOf" srcId="{AD7431E9-31D9-4829-B1B4-4203998EE364}" destId="{377C405A-1DAC-405C-916C-D6ECA93B8301}" srcOrd="1" destOrd="0" presId="urn:microsoft.com/office/officeart/2005/8/layout/list1"/>
    <dgm:cxn modelId="{ED3CB15C-FC1C-4984-B839-9EB2DB3034F0}" type="presParOf" srcId="{5A17E7FA-1800-4A5A-9180-6ABB812C02E0}" destId="{D76C1649-F3FC-469B-BEE1-46A627612D6E}" srcOrd="13" destOrd="0" presId="urn:microsoft.com/office/officeart/2005/8/layout/list1"/>
    <dgm:cxn modelId="{46583EDD-DE56-43B1-8F9F-ACBC6994C6E7}" type="presParOf" srcId="{5A17E7FA-1800-4A5A-9180-6ABB812C02E0}" destId="{B8F43EC9-FE17-421D-B57F-66F13CB98A0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CE5A97-4D18-44BD-9452-F4C76C895FE2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3E7460-A2A7-45AF-AE2F-7871AD58AC9C}">
      <dgm:prSet/>
      <dgm:spPr/>
      <dgm:t>
        <a:bodyPr/>
        <a:lstStyle/>
        <a:p>
          <a:r>
            <a:rPr lang="en-US" dirty="0"/>
            <a:t>Caregiver’s behavior is unpredictable</a:t>
          </a:r>
        </a:p>
      </dgm:t>
    </dgm:pt>
    <dgm:pt modelId="{777A0DAF-675B-41C8-A249-C8345B1D199E}" type="parTrans" cxnId="{A2ED7545-B9CC-416D-9A19-29F2C6D42175}">
      <dgm:prSet/>
      <dgm:spPr/>
      <dgm:t>
        <a:bodyPr/>
        <a:lstStyle/>
        <a:p>
          <a:endParaRPr lang="en-US"/>
        </a:p>
      </dgm:t>
    </dgm:pt>
    <dgm:pt modelId="{1F661EC1-8D84-47A3-9230-A43C4EFBB16D}" type="sibTrans" cxnId="{A2ED7545-B9CC-416D-9A19-29F2C6D42175}">
      <dgm:prSet/>
      <dgm:spPr/>
      <dgm:t>
        <a:bodyPr/>
        <a:lstStyle/>
        <a:p>
          <a:endParaRPr lang="en-US"/>
        </a:p>
      </dgm:t>
    </dgm:pt>
    <dgm:pt modelId="{F5586FC3-4082-400C-9947-4831184FDD62}">
      <dgm:prSet/>
      <dgm:spPr/>
      <dgm:t>
        <a:bodyPr/>
        <a:lstStyle/>
        <a:p>
          <a:r>
            <a:rPr lang="en-US"/>
            <a:t>Resulting in no organized strategy that allows the infant or child to have their needs met without fright and terror</a:t>
          </a:r>
        </a:p>
      </dgm:t>
    </dgm:pt>
    <dgm:pt modelId="{A3FCF2DF-DB2B-4453-BD09-44A07D031270}" type="parTrans" cxnId="{A285D417-533D-4C3A-A28B-AC365606B531}">
      <dgm:prSet/>
      <dgm:spPr/>
      <dgm:t>
        <a:bodyPr/>
        <a:lstStyle/>
        <a:p>
          <a:endParaRPr lang="en-US"/>
        </a:p>
      </dgm:t>
    </dgm:pt>
    <dgm:pt modelId="{273FA2A4-FD87-4D03-B8D1-260D36046F09}" type="sibTrans" cxnId="{A285D417-533D-4C3A-A28B-AC365606B531}">
      <dgm:prSet/>
      <dgm:spPr/>
      <dgm:t>
        <a:bodyPr/>
        <a:lstStyle/>
        <a:p>
          <a:endParaRPr lang="en-US"/>
        </a:p>
      </dgm:t>
    </dgm:pt>
    <dgm:pt modelId="{54B459BD-EC9F-4135-957F-8898A0C278C5}">
      <dgm:prSet/>
      <dgm:spPr/>
      <dgm:t>
        <a:bodyPr/>
        <a:lstStyle/>
        <a:p>
          <a:r>
            <a:rPr lang="en-US" dirty="0"/>
            <a:t>The first impulse of the infant is to seek comfort from the caregiver but as they get near, they fear their proximity </a:t>
          </a:r>
        </a:p>
      </dgm:t>
    </dgm:pt>
    <dgm:pt modelId="{46F2B7FB-E324-4380-A3A3-D802CCBC5A3D}" type="parTrans" cxnId="{38C32616-5051-4610-9F99-70E23EC04304}">
      <dgm:prSet/>
      <dgm:spPr/>
      <dgm:t>
        <a:bodyPr/>
        <a:lstStyle/>
        <a:p>
          <a:endParaRPr lang="en-US"/>
        </a:p>
      </dgm:t>
    </dgm:pt>
    <dgm:pt modelId="{7AC749D5-7551-452F-BA06-C93000F4846B}" type="sibTrans" cxnId="{38C32616-5051-4610-9F99-70E23EC04304}">
      <dgm:prSet/>
      <dgm:spPr/>
      <dgm:t>
        <a:bodyPr/>
        <a:lstStyle/>
        <a:p>
          <a:endParaRPr lang="en-US"/>
        </a:p>
      </dgm:t>
    </dgm:pt>
    <dgm:pt modelId="{D2B47D72-DB87-4DDD-ABD2-3315B6830652}">
      <dgm:prSet/>
      <dgm:spPr/>
      <dgm:t>
        <a:bodyPr/>
        <a:lstStyle/>
        <a:p>
          <a:r>
            <a:rPr lang="en-US"/>
            <a:t>These infants and children are </a:t>
          </a:r>
        </a:p>
      </dgm:t>
    </dgm:pt>
    <dgm:pt modelId="{8D068824-710E-4F00-B773-B98F4850F790}" type="parTrans" cxnId="{9095C252-DCD4-42EC-8639-1E60382BC5B4}">
      <dgm:prSet/>
      <dgm:spPr/>
      <dgm:t>
        <a:bodyPr/>
        <a:lstStyle/>
        <a:p>
          <a:endParaRPr lang="en-US"/>
        </a:p>
      </dgm:t>
    </dgm:pt>
    <dgm:pt modelId="{CFBCBA56-16E0-43CB-8163-CCD0A77E92D0}" type="sibTrans" cxnId="{9095C252-DCD4-42EC-8639-1E60382BC5B4}">
      <dgm:prSet/>
      <dgm:spPr/>
      <dgm:t>
        <a:bodyPr/>
        <a:lstStyle/>
        <a:p>
          <a:endParaRPr lang="en-US"/>
        </a:p>
      </dgm:t>
    </dgm:pt>
    <dgm:pt modelId="{A233B6E7-EB31-4B7E-A0B3-3117E259A3E0}">
      <dgm:prSet/>
      <dgm:spPr/>
      <dgm:t>
        <a:bodyPr/>
        <a:lstStyle/>
        <a:p>
          <a:r>
            <a:rPr lang="en-US" dirty="0"/>
            <a:t>More vulnerable to stress </a:t>
          </a:r>
        </a:p>
      </dgm:t>
    </dgm:pt>
    <dgm:pt modelId="{5B53A132-A441-457B-9AF0-84353B93E10E}" type="parTrans" cxnId="{17620FE5-C71E-4718-A7F6-A8A81A98982B}">
      <dgm:prSet/>
      <dgm:spPr/>
      <dgm:t>
        <a:bodyPr/>
        <a:lstStyle/>
        <a:p>
          <a:endParaRPr lang="en-US"/>
        </a:p>
      </dgm:t>
    </dgm:pt>
    <dgm:pt modelId="{AAC92A1D-E197-4256-BC2E-3C8852E00A22}" type="sibTrans" cxnId="{17620FE5-C71E-4718-A7F6-A8A81A98982B}">
      <dgm:prSet/>
      <dgm:spPr/>
      <dgm:t>
        <a:bodyPr/>
        <a:lstStyle/>
        <a:p>
          <a:endParaRPr lang="en-US"/>
        </a:p>
      </dgm:t>
    </dgm:pt>
    <dgm:pt modelId="{A91977E6-BE6C-4568-BD24-52D57852E3BB}">
      <dgm:prSet/>
      <dgm:spPr/>
      <dgm:t>
        <a:bodyPr/>
        <a:lstStyle/>
        <a:p>
          <a:r>
            <a:rPr lang="en-US"/>
            <a:t>Have issues with regulation of negative emotions</a:t>
          </a:r>
        </a:p>
      </dgm:t>
    </dgm:pt>
    <dgm:pt modelId="{58AD7BF7-4650-4162-8FB7-60E8870989DF}" type="parTrans" cxnId="{48CBE1E0-EFCA-4539-A840-F5A53A75E681}">
      <dgm:prSet/>
      <dgm:spPr/>
      <dgm:t>
        <a:bodyPr/>
        <a:lstStyle/>
        <a:p>
          <a:endParaRPr lang="en-US"/>
        </a:p>
      </dgm:t>
    </dgm:pt>
    <dgm:pt modelId="{31EB8E4D-47A5-4F4F-A20F-286A29E51FBF}" type="sibTrans" cxnId="{48CBE1E0-EFCA-4539-A840-F5A53A75E681}">
      <dgm:prSet/>
      <dgm:spPr/>
      <dgm:t>
        <a:bodyPr/>
        <a:lstStyle/>
        <a:p>
          <a:endParaRPr lang="en-US"/>
        </a:p>
      </dgm:t>
    </dgm:pt>
    <dgm:pt modelId="{D3C9947F-2B38-42E7-8110-D70FA5585EE2}">
      <dgm:prSet/>
      <dgm:spPr/>
      <dgm:t>
        <a:bodyPr/>
        <a:lstStyle/>
        <a:p>
          <a:r>
            <a:rPr lang="en-US"/>
            <a:t>Display aggressive behavior </a:t>
          </a:r>
        </a:p>
      </dgm:t>
    </dgm:pt>
    <dgm:pt modelId="{BC5F5AED-16FA-43C0-B88C-FB03F4686C37}" type="parTrans" cxnId="{D5E31A59-7047-4846-8DFE-6BFB0E88C0B7}">
      <dgm:prSet/>
      <dgm:spPr/>
      <dgm:t>
        <a:bodyPr/>
        <a:lstStyle/>
        <a:p>
          <a:endParaRPr lang="en-US"/>
        </a:p>
      </dgm:t>
    </dgm:pt>
    <dgm:pt modelId="{6BF1AD43-0C0F-40E5-8A60-05B86EAC0217}" type="sibTrans" cxnId="{D5E31A59-7047-4846-8DFE-6BFB0E88C0B7}">
      <dgm:prSet/>
      <dgm:spPr/>
      <dgm:t>
        <a:bodyPr/>
        <a:lstStyle/>
        <a:p>
          <a:endParaRPr lang="en-US"/>
        </a:p>
      </dgm:t>
    </dgm:pt>
    <dgm:pt modelId="{3F307622-2991-4970-9C73-466D48629B67}" type="pres">
      <dgm:prSet presAssocID="{7ECE5A97-4D18-44BD-9452-F4C76C895FE2}" presName="Name0" presStyleCnt="0">
        <dgm:presLayoutVars>
          <dgm:dir/>
          <dgm:animLvl val="lvl"/>
          <dgm:resizeHandles val="exact"/>
        </dgm:presLayoutVars>
      </dgm:prSet>
      <dgm:spPr/>
    </dgm:pt>
    <dgm:pt modelId="{BF51C7AF-F87F-46FB-9673-927144435575}" type="pres">
      <dgm:prSet presAssocID="{D2B47D72-DB87-4DDD-ABD2-3315B6830652}" presName="boxAndChildren" presStyleCnt="0"/>
      <dgm:spPr/>
    </dgm:pt>
    <dgm:pt modelId="{64486C03-3C41-4860-A9C0-9CC2053C1F9C}" type="pres">
      <dgm:prSet presAssocID="{D2B47D72-DB87-4DDD-ABD2-3315B6830652}" presName="parentTextBox" presStyleLbl="node1" presStyleIdx="0" presStyleCnt="3"/>
      <dgm:spPr/>
    </dgm:pt>
    <dgm:pt modelId="{864E3D47-AF5E-4B3D-BCC1-27FBA2714A54}" type="pres">
      <dgm:prSet presAssocID="{D2B47D72-DB87-4DDD-ABD2-3315B6830652}" presName="entireBox" presStyleLbl="node1" presStyleIdx="0" presStyleCnt="3"/>
      <dgm:spPr/>
    </dgm:pt>
    <dgm:pt modelId="{C451B59E-83EC-4A2F-BF54-A55EFC577597}" type="pres">
      <dgm:prSet presAssocID="{D2B47D72-DB87-4DDD-ABD2-3315B6830652}" presName="descendantBox" presStyleCnt="0"/>
      <dgm:spPr/>
    </dgm:pt>
    <dgm:pt modelId="{EFE1A5FB-86B5-41DD-AC68-FC010F86BC06}" type="pres">
      <dgm:prSet presAssocID="{A233B6E7-EB31-4B7E-A0B3-3117E259A3E0}" presName="childTextBox" presStyleLbl="fgAccFollowNode1" presStyleIdx="0" presStyleCnt="4">
        <dgm:presLayoutVars>
          <dgm:bulletEnabled val="1"/>
        </dgm:presLayoutVars>
      </dgm:prSet>
      <dgm:spPr/>
    </dgm:pt>
    <dgm:pt modelId="{02341DA8-AF11-4C4D-9120-48114552A482}" type="pres">
      <dgm:prSet presAssocID="{A91977E6-BE6C-4568-BD24-52D57852E3BB}" presName="childTextBox" presStyleLbl="fgAccFollowNode1" presStyleIdx="1" presStyleCnt="4">
        <dgm:presLayoutVars>
          <dgm:bulletEnabled val="1"/>
        </dgm:presLayoutVars>
      </dgm:prSet>
      <dgm:spPr/>
    </dgm:pt>
    <dgm:pt modelId="{595346BB-156B-4FB7-9821-D1C52CDA71BB}" type="pres">
      <dgm:prSet presAssocID="{D3C9947F-2B38-42E7-8110-D70FA5585EE2}" presName="childTextBox" presStyleLbl="fgAccFollowNode1" presStyleIdx="2" presStyleCnt="4">
        <dgm:presLayoutVars>
          <dgm:bulletEnabled val="1"/>
        </dgm:presLayoutVars>
      </dgm:prSet>
      <dgm:spPr/>
    </dgm:pt>
    <dgm:pt modelId="{24BF2BD2-ED3B-43D1-90E3-12F79C7DDA15}" type="pres">
      <dgm:prSet presAssocID="{7AC749D5-7551-452F-BA06-C93000F4846B}" presName="sp" presStyleCnt="0"/>
      <dgm:spPr/>
    </dgm:pt>
    <dgm:pt modelId="{14552B29-7351-4767-808D-782ADBA638E6}" type="pres">
      <dgm:prSet presAssocID="{54B459BD-EC9F-4135-957F-8898A0C278C5}" presName="arrowAndChildren" presStyleCnt="0"/>
      <dgm:spPr/>
    </dgm:pt>
    <dgm:pt modelId="{C8255F3C-B129-4091-AD9C-B59561AE3C87}" type="pres">
      <dgm:prSet presAssocID="{54B459BD-EC9F-4135-957F-8898A0C278C5}" presName="parentTextArrow" presStyleLbl="node1" presStyleIdx="1" presStyleCnt="3"/>
      <dgm:spPr/>
    </dgm:pt>
    <dgm:pt modelId="{D81D12E9-AD9D-4032-A754-1D356436519F}" type="pres">
      <dgm:prSet presAssocID="{1F661EC1-8D84-47A3-9230-A43C4EFBB16D}" presName="sp" presStyleCnt="0"/>
      <dgm:spPr/>
    </dgm:pt>
    <dgm:pt modelId="{4E586598-99DC-4E42-BD71-C0EBAC082588}" type="pres">
      <dgm:prSet presAssocID="{F73E7460-A2A7-45AF-AE2F-7871AD58AC9C}" presName="arrowAndChildren" presStyleCnt="0"/>
      <dgm:spPr/>
    </dgm:pt>
    <dgm:pt modelId="{EE32C272-3181-4977-BC16-922CAD94A539}" type="pres">
      <dgm:prSet presAssocID="{F73E7460-A2A7-45AF-AE2F-7871AD58AC9C}" presName="parentTextArrow" presStyleLbl="node1" presStyleIdx="1" presStyleCnt="3"/>
      <dgm:spPr/>
    </dgm:pt>
    <dgm:pt modelId="{0BBDD76E-4669-42CC-845D-B457533A2B2F}" type="pres">
      <dgm:prSet presAssocID="{F73E7460-A2A7-45AF-AE2F-7871AD58AC9C}" presName="arrow" presStyleLbl="node1" presStyleIdx="2" presStyleCnt="3"/>
      <dgm:spPr/>
    </dgm:pt>
    <dgm:pt modelId="{343F785B-0118-4F4D-A187-B36E0B7CA5E1}" type="pres">
      <dgm:prSet presAssocID="{F73E7460-A2A7-45AF-AE2F-7871AD58AC9C}" presName="descendantArrow" presStyleCnt="0"/>
      <dgm:spPr/>
    </dgm:pt>
    <dgm:pt modelId="{62D09185-475F-44BB-9C9A-2723D59BDE54}" type="pres">
      <dgm:prSet presAssocID="{F5586FC3-4082-400C-9947-4831184FDD62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5A05EE0F-6C2B-4556-9927-E5437F0ECEED}" type="presOf" srcId="{D3C9947F-2B38-42E7-8110-D70FA5585EE2}" destId="{595346BB-156B-4FB7-9821-D1C52CDA71BB}" srcOrd="0" destOrd="0" presId="urn:microsoft.com/office/officeart/2005/8/layout/process4"/>
    <dgm:cxn modelId="{38C32616-5051-4610-9F99-70E23EC04304}" srcId="{7ECE5A97-4D18-44BD-9452-F4C76C895FE2}" destId="{54B459BD-EC9F-4135-957F-8898A0C278C5}" srcOrd="1" destOrd="0" parTransId="{46F2B7FB-E324-4380-A3A3-D802CCBC5A3D}" sibTransId="{7AC749D5-7551-452F-BA06-C93000F4846B}"/>
    <dgm:cxn modelId="{A285D417-533D-4C3A-A28B-AC365606B531}" srcId="{F73E7460-A2A7-45AF-AE2F-7871AD58AC9C}" destId="{F5586FC3-4082-400C-9947-4831184FDD62}" srcOrd="0" destOrd="0" parTransId="{A3FCF2DF-DB2B-4453-BD09-44A07D031270}" sibTransId="{273FA2A4-FD87-4D03-B8D1-260D36046F09}"/>
    <dgm:cxn modelId="{AD282D1A-1228-4B70-BF62-C57C794A8088}" type="presOf" srcId="{7ECE5A97-4D18-44BD-9452-F4C76C895FE2}" destId="{3F307622-2991-4970-9C73-466D48629B67}" srcOrd="0" destOrd="0" presId="urn:microsoft.com/office/officeart/2005/8/layout/process4"/>
    <dgm:cxn modelId="{A2ED7545-B9CC-416D-9A19-29F2C6D42175}" srcId="{7ECE5A97-4D18-44BD-9452-F4C76C895FE2}" destId="{F73E7460-A2A7-45AF-AE2F-7871AD58AC9C}" srcOrd="0" destOrd="0" parTransId="{777A0DAF-675B-41C8-A249-C8345B1D199E}" sibTransId="{1F661EC1-8D84-47A3-9230-A43C4EFBB16D}"/>
    <dgm:cxn modelId="{8EDD514F-198B-4736-9DCF-C6F6F6097C54}" type="presOf" srcId="{F73E7460-A2A7-45AF-AE2F-7871AD58AC9C}" destId="{EE32C272-3181-4977-BC16-922CAD94A539}" srcOrd="0" destOrd="0" presId="urn:microsoft.com/office/officeart/2005/8/layout/process4"/>
    <dgm:cxn modelId="{9095C252-DCD4-42EC-8639-1E60382BC5B4}" srcId="{7ECE5A97-4D18-44BD-9452-F4C76C895FE2}" destId="{D2B47D72-DB87-4DDD-ABD2-3315B6830652}" srcOrd="2" destOrd="0" parTransId="{8D068824-710E-4F00-B773-B98F4850F790}" sibTransId="{CFBCBA56-16E0-43CB-8163-CCD0A77E92D0}"/>
    <dgm:cxn modelId="{D5E31A59-7047-4846-8DFE-6BFB0E88C0B7}" srcId="{D2B47D72-DB87-4DDD-ABD2-3315B6830652}" destId="{D3C9947F-2B38-42E7-8110-D70FA5585EE2}" srcOrd="2" destOrd="0" parTransId="{BC5F5AED-16FA-43C0-B88C-FB03F4686C37}" sibTransId="{6BF1AD43-0C0F-40E5-8A60-05B86EAC0217}"/>
    <dgm:cxn modelId="{12CAC263-905C-4C0C-AF14-9417D5806929}" type="presOf" srcId="{A91977E6-BE6C-4568-BD24-52D57852E3BB}" destId="{02341DA8-AF11-4C4D-9120-48114552A482}" srcOrd="0" destOrd="0" presId="urn:microsoft.com/office/officeart/2005/8/layout/process4"/>
    <dgm:cxn modelId="{924DCE73-2A8D-48C7-BAA8-3744A695F7D1}" type="presOf" srcId="{54B459BD-EC9F-4135-957F-8898A0C278C5}" destId="{C8255F3C-B129-4091-AD9C-B59561AE3C87}" srcOrd="0" destOrd="0" presId="urn:microsoft.com/office/officeart/2005/8/layout/process4"/>
    <dgm:cxn modelId="{86FAE374-4056-4196-B1C3-25C6DC97A7F5}" type="presOf" srcId="{F5586FC3-4082-400C-9947-4831184FDD62}" destId="{62D09185-475F-44BB-9C9A-2723D59BDE54}" srcOrd="0" destOrd="0" presId="urn:microsoft.com/office/officeart/2005/8/layout/process4"/>
    <dgm:cxn modelId="{43C5B9BC-9689-4E46-9FDC-4ECFFDFE92BB}" type="presOf" srcId="{A233B6E7-EB31-4B7E-A0B3-3117E259A3E0}" destId="{EFE1A5FB-86B5-41DD-AC68-FC010F86BC06}" srcOrd="0" destOrd="0" presId="urn:microsoft.com/office/officeart/2005/8/layout/process4"/>
    <dgm:cxn modelId="{48CBE1E0-EFCA-4539-A840-F5A53A75E681}" srcId="{D2B47D72-DB87-4DDD-ABD2-3315B6830652}" destId="{A91977E6-BE6C-4568-BD24-52D57852E3BB}" srcOrd="1" destOrd="0" parTransId="{58AD7BF7-4650-4162-8FB7-60E8870989DF}" sibTransId="{31EB8E4D-47A5-4F4F-A20F-286A29E51FBF}"/>
    <dgm:cxn modelId="{17620FE5-C71E-4718-A7F6-A8A81A98982B}" srcId="{D2B47D72-DB87-4DDD-ABD2-3315B6830652}" destId="{A233B6E7-EB31-4B7E-A0B3-3117E259A3E0}" srcOrd="0" destOrd="0" parTransId="{5B53A132-A441-457B-9AF0-84353B93E10E}" sibTransId="{AAC92A1D-E197-4256-BC2E-3C8852E00A22}"/>
    <dgm:cxn modelId="{4BEB5DE7-2913-429A-B03D-E04E2637300B}" type="presOf" srcId="{F73E7460-A2A7-45AF-AE2F-7871AD58AC9C}" destId="{0BBDD76E-4669-42CC-845D-B457533A2B2F}" srcOrd="1" destOrd="0" presId="urn:microsoft.com/office/officeart/2005/8/layout/process4"/>
    <dgm:cxn modelId="{169A06EE-C8F2-4AF6-AAC5-D0CB9FF12ED1}" type="presOf" srcId="{D2B47D72-DB87-4DDD-ABD2-3315B6830652}" destId="{864E3D47-AF5E-4B3D-BCC1-27FBA2714A54}" srcOrd="1" destOrd="0" presId="urn:microsoft.com/office/officeart/2005/8/layout/process4"/>
    <dgm:cxn modelId="{CE5F33FC-3881-4CD2-96D1-95F233BF7AF0}" type="presOf" srcId="{D2B47D72-DB87-4DDD-ABD2-3315B6830652}" destId="{64486C03-3C41-4860-A9C0-9CC2053C1F9C}" srcOrd="0" destOrd="0" presId="urn:microsoft.com/office/officeart/2005/8/layout/process4"/>
    <dgm:cxn modelId="{130EBD8B-C8F9-4440-A15E-6EEF658937E1}" type="presParOf" srcId="{3F307622-2991-4970-9C73-466D48629B67}" destId="{BF51C7AF-F87F-46FB-9673-927144435575}" srcOrd="0" destOrd="0" presId="urn:microsoft.com/office/officeart/2005/8/layout/process4"/>
    <dgm:cxn modelId="{B1C178FF-9723-4EDC-95AB-841310500050}" type="presParOf" srcId="{BF51C7AF-F87F-46FB-9673-927144435575}" destId="{64486C03-3C41-4860-A9C0-9CC2053C1F9C}" srcOrd="0" destOrd="0" presId="urn:microsoft.com/office/officeart/2005/8/layout/process4"/>
    <dgm:cxn modelId="{9DC43708-8C13-465A-AFAE-3DE5B22397CF}" type="presParOf" srcId="{BF51C7AF-F87F-46FB-9673-927144435575}" destId="{864E3D47-AF5E-4B3D-BCC1-27FBA2714A54}" srcOrd="1" destOrd="0" presId="urn:microsoft.com/office/officeart/2005/8/layout/process4"/>
    <dgm:cxn modelId="{3B46498D-6531-42D7-826E-ACCF416A1D74}" type="presParOf" srcId="{BF51C7AF-F87F-46FB-9673-927144435575}" destId="{C451B59E-83EC-4A2F-BF54-A55EFC577597}" srcOrd="2" destOrd="0" presId="urn:microsoft.com/office/officeart/2005/8/layout/process4"/>
    <dgm:cxn modelId="{6BEA8639-1184-4E63-A808-AF36CE36E7AC}" type="presParOf" srcId="{C451B59E-83EC-4A2F-BF54-A55EFC577597}" destId="{EFE1A5FB-86B5-41DD-AC68-FC010F86BC06}" srcOrd="0" destOrd="0" presId="urn:microsoft.com/office/officeart/2005/8/layout/process4"/>
    <dgm:cxn modelId="{543B78D2-6019-4FF9-A183-9E278CD85488}" type="presParOf" srcId="{C451B59E-83EC-4A2F-BF54-A55EFC577597}" destId="{02341DA8-AF11-4C4D-9120-48114552A482}" srcOrd="1" destOrd="0" presId="urn:microsoft.com/office/officeart/2005/8/layout/process4"/>
    <dgm:cxn modelId="{7E61E85C-CFDA-4512-B5AA-9CA99CBAB3F1}" type="presParOf" srcId="{C451B59E-83EC-4A2F-BF54-A55EFC577597}" destId="{595346BB-156B-4FB7-9821-D1C52CDA71BB}" srcOrd="2" destOrd="0" presId="urn:microsoft.com/office/officeart/2005/8/layout/process4"/>
    <dgm:cxn modelId="{BAD12716-9B5B-4002-AE80-882DD047AD97}" type="presParOf" srcId="{3F307622-2991-4970-9C73-466D48629B67}" destId="{24BF2BD2-ED3B-43D1-90E3-12F79C7DDA15}" srcOrd="1" destOrd="0" presId="urn:microsoft.com/office/officeart/2005/8/layout/process4"/>
    <dgm:cxn modelId="{2C350DB6-4FE9-4DB8-930F-D8A92833222B}" type="presParOf" srcId="{3F307622-2991-4970-9C73-466D48629B67}" destId="{14552B29-7351-4767-808D-782ADBA638E6}" srcOrd="2" destOrd="0" presId="urn:microsoft.com/office/officeart/2005/8/layout/process4"/>
    <dgm:cxn modelId="{8067B03A-18E6-4277-BD5B-9B62971167F3}" type="presParOf" srcId="{14552B29-7351-4767-808D-782ADBA638E6}" destId="{C8255F3C-B129-4091-AD9C-B59561AE3C87}" srcOrd="0" destOrd="0" presId="urn:microsoft.com/office/officeart/2005/8/layout/process4"/>
    <dgm:cxn modelId="{C87AAF3E-0380-4480-8211-9DB768BF79E4}" type="presParOf" srcId="{3F307622-2991-4970-9C73-466D48629B67}" destId="{D81D12E9-AD9D-4032-A754-1D356436519F}" srcOrd="3" destOrd="0" presId="urn:microsoft.com/office/officeart/2005/8/layout/process4"/>
    <dgm:cxn modelId="{23EB98F8-CAB4-4200-828B-EBC86E90B701}" type="presParOf" srcId="{3F307622-2991-4970-9C73-466D48629B67}" destId="{4E586598-99DC-4E42-BD71-C0EBAC082588}" srcOrd="4" destOrd="0" presId="urn:microsoft.com/office/officeart/2005/8/layout/process4"/>
    <dgm:cxn modelId="{6BF8087D-C79A-4E87-88E7-B2F5F1C3D3C5}" type="presParOf" srcId="{4E586598-99DC-4E42-BD71-C0EBAC082588}" destId="{EE32C272-3181-4977-BC16-922CAD94A539}" srcOrd="0" destOrd="0" presId="urn:microsoft.com/office/officeart/2005/8/layout/process4"/>
    <dgm:cxn modelId="{6BDC3FC4-73E3-4384-9FC2-2222DA491C0F}" type="presParOf" srcId="{4E586598-99DC-4E42-BD71-C0EBAC082588}" destId="{0BBDD76E-4669-42CC-845D-B457533A2B2F}" srcOrd="1" destOrd="0" presId="urn:microsoft.com/office/officeart/2005/8/layout/process4"/>
    <dgm:cxn modelId="{BF4EDB45-A735-476B-B063-77C036427992}" type="presParOf" srcId="{4E586598-99DC-4E42-BD71-C0EBAC082588}" destId="{343F785B-0118-4F4D-A187-B36E0B7CA5E1}" srcOrd="2" destOrd="0" presId="urn:microsoft.com/office/officeart/2005/8/layout/process4"/>
    <dgm:cxn modelId="{3E8769BE-AD17-4791-BE5A-685A49442E15}" type="presParOf" srcId="{343F785B-0118-4F4D-A187-B36E0B7CA5E1}" destId="{62D09185-475F-44BB-9C9A-2723D59BDE5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8248A3-4A98-4346-B9A8-B8BAC0A282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4D083F-95B3-488F-B014-5E867041D9EC}">
      <dgm:prSet/>
      <dgm:spPr/>
      <dgm:t>
        <a:bodyPr/>
        <a:lstStyle/>
        <a:p>
          <a:r>
            <a:rPr lang="en-US"/>
            <a:t>Secure attachment to a caregiver acts as a protective factor against social and emotional insecurities</a:t>
          </a:r>
        </a:p>
      </dgm:t>
    </dgm:pt>
    <dgm:pt modelId="{E1870FD0-8C72-49FD-8878-52C1973B0946}" type="parTrans" cxnId="{97A3D9BB-FDDA-40BE-9A37-2CC281917F36}">
      <dgm:prSet/>
      <dgm:spPr/>
      <dgm:t>
        <a:bodyPr/>
        <a:lstStyle/>
        <a:p>
          <a:endParaRPr lang="en-US"/>
        </a:p>
      </dgm:t>
    </dgm:pt>
    <dgm:pt modelId="{B45C169E-9691-4BBB-90BC-CDF467AD0802}" type="sibTrans" cxnId="{97A3D9BB-FDDA-40BE-9A37-2CC281917F36}">
      <dgm:prSet/>
      <dgm:spPr/>
      <dgm:t>
        <a:bodyPr/>
        <a:lstStyle/>
        <a:p>
          <a:endParaRPr lang="en-US"/>
        </a:p>
      </dgm:t>
    </dgm:pt>
    <dgm:pt modelId="{B49C3D4B-4EF4-426F-A701-BA0A60486BCA}">
      <dgm:prSet/>
      <dgm:spPr/>
      <dgm:t>
        <a:bodyPr/>
        <a:lstStyle/>
        <a:p>
          <a:r>
            <a:rPr lang="en-US" dirty="0"/>
            <a:t>Attachment insecurity (avoidant and resistant) is a risk factor for future psychopathology</a:t>
          </a:r>
        </a:p>
      </dgm:t>
    </dgm:pt>
    <dgm:pt modelId="{AC7596C7-242C-4FF3-8598-FA68BF490350}" type="parTrans" cxnId="{65F82E3D-2F4E-466E-BBDB-3C2FCD728A1E}">
      <dgm:prSet/>
      <dgm:spPr/>
      <dgm:t>
        <a:bodyPr/>
        <a:lstStyle/>
        <a:p>
          <a:endParaRPr lang="en-US"/>
        </a:p>
      </dgm:t>
    </dgm:pt>
    <dgm:pt modelId="{E79815ED-3B1B-4C3D-93D4-8AC82A78576E}" type="sibTrans" cxnId="{65F82E3D-2F4E-466E-BBDB-3C2FCD728A1E}">
      <dgm:prSet/>
      <dgm:spPr/>
      <dgm:t>
        <a:bodyPr/>
        <a:lstStyle/>
        <a:p>
          <a:endParaRPr lang="en-US"/>
        </a:p>
      </dgm:t>
    </dgm:pt>
    <dgm:pt modelId="{D6EC1A4F-03B1-4A2A-9549-FB8A81BAC323}">
      <dgm:prSet/>
      <dgm:spPr/>
      <dgm:t>
        <a:bodyPr/>
        <a:lstStyle/>
        <a:p>
          <a:r>
            <a:rPr lang="en-US"/>
            <a:t>Disorganized attachment in infancy is a powerful predictor for serious psychopathology and maladjustment in children </a:t>
          </a:r>
        </a:p>
      </dgm:t>
    </dgm:pt>
    <dgm:pt modelId="{B16EE46B-E4D4-457C-BBC6-D4BBF50FD6C9}" type="parTrans" cxnId="{9B86BC87-0698-4E1A-9B3C-4B824BA7559C}">
      <dgm:prSet/>
      <dgm:spPr/>
      <dgm:t>
        <a:bodyPr/>
        <a:lstStyle/>
        <a:p>
          <a:endParaRPr lang="en-US"/>
        </a:p>
      </dgm:t>
    </dgm:pt>
    <dgm:pt modelId="{7D00F62B-7378-4C4D-8053-C17DA7F588AF}" type="sibTrans" cxnId="{9B86BC87-0698-4E1A-9B3C-4B824BA7559C}">
      <dgm:prSet/>
      <dgm:spPr/>
      <dgm:t>
        <a:bodyPr/>
        <a:lstStyle/>
        <a:p>
          <a:endParaRPr lang="en-US"/>
        </a:p>
      </dgm:t>
    </dgm:pt>
    <dgm:pt modelId="{61B1A4DE-3C5F-483C-A725-0C7645E2746E}" type="pres">
      <dgm:prSet presAssocID="{CB8248A3-4A98-4346-B9A8-B8BAC0A282EA}" presName="linear" presStyleCnt="0">
        <dgm:presLayoutVars>
          <dgm:animLvl val="lvl"/>
          <dgm:resizeHandles val="exact"/>
        </dgm:presLayoutVars>
      </dgm:prSet>
      <dgm:spPr/>
    </dgm:pt>
    <dgm:pt modelId="{007E9C1D-153F-45F6-A29A-28F344181152}" type="pres">
      <dgm:prSet presAssocID="{924D083F-95B3-488F-B014-5E867041D9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B2FBB6-BFF4-4907-B4A0-29619890DBBB}" type="pres">
      <dgm:prSet presAssocID="{B45C169E-9691-4BBB-90BC-CDF467AD0802}" presName="spacer" presStyleCnt="0"/>
      <dgm:spPr/>
    </dgm:pt>
    <dgm:pt modelId="{C2BE1A73-01E9-4564-8729-DD35ACEB2DA0}" type="pres">
      <dgm:prSet presAssocID="{B49C3D4B-4EF4-426F-A701-BA0A60486B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9CDFD9-B772-4748-AD57-F144E51BA795}" type="pres">
      <dgm:prSet presAssocID="{E79815ED-3B1B-4C3D-93D4-8AC82A78576E}" presName="spacer" presStyleCnt="0"/>
      <dgm:spPr/>
    </dgm:pt>
    <dgm:pt modelId="{FE9206DF-3C46-4725-B269-F96F36942033}" type="pres">
      <dgm:prSet presAssocID="{D6EC1A4F-03B1-4A2A-9549-FB8A81BAC32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3A8518-8420-448A-86DF-9AF64A895D14}" type="presOf" srcId="{924D083F-95B3-488F-B014-5E867041D9EC}" destId="{007E9C1D-153F-45F6-A29A-28F344181152}" srcOrd="0" destOrd="0" presId="urn:microsoft.com/office/officeart/2005/8/layout/vList2"/>
    <dgm:cxn modelId="{0D89C224-805C-4A95-BFC5-ED25A4F181C2}" type="presOf" srcId="{CB8248A3-4A98-4346-B9A8-B8BAC0A282EA}" destId="{61B1A4DE-3C5F-483C-A725-0C7645E2746E}" srcOrd="0" destOrd="0" presId="urn:microsoft.com/office/officeart/2005/8/layout/vList2"/>
    <dgm:cxn modelId="{65F82E3D-2F4E-466E-BBDB-3C2FCD728A1E}" srcId="{CB8248A3-4A98-4346-B9A8-B8BAC0A282EA}" destId="{B49C3D4B-4EF4-426F-A701-BA0A60486BCA}" srcOrd="1" destOrd="0" parTransId="{AC7596C7-242C-4FF3-8598-FA68BF490350}" sibTransId="{E79815ED-3B1B-4C3D-93D4-8AC82A78576E}"/>
    <dgm:cxn modelId="{9B86BC87-0698-4E1A-9B3C-4B824BA7559C}" srcId="{CB8248A3-4A98-4346-B9A8-B8BAC0A282EA}" destId="{D6EC1A4F-03B1-4A2A-9549-FB8A81BAC323}" srcOrd="2" destOrd="0" parTransId="{B16EE46B-E4D4-457C-BBC6-D4BBF50FD6C9}" sibTransId="{7D00F62B-7378-4C4D-8053-C17DA7F588AF}"/>
    <dgm:cxn modelId="{7EBCBD90-ADFC-46CB-A336-08924AA0448D}" type="presOf" srcId="{D6EC1A4F-03B1-4A2A-9549-FB8A81BAC323}" destId="{FE9206DF-3C46-4725-B269-F96F36942033}" srcOrd="0" destOrd="0" presId="urn:microsoft.com/office/officeart/2005/8/layout/vList2"/>
    <dgm:cxn modelId="{97A3D9BB-FDDA-40BE-9A37-2CC281917F36}" srcId="{CB8248A3-4A98-4346-B9A8-B8BAC0A282EA}" destId="{924D083F-95B3-488F-B014-5E867041D9EC}" srcOrd="0" destOrd="0" parTransId="{E1870FD0-8C72-49FD-8878-52C1973B0946}" sibTransId="{B45C169E-9691-4BBB-90BC-CDF467AD0802}"/>
    <dgm:cxn modelId="{F00CE4F4-31ED-4FF5-A9BB-11D2BEF9137D}" type="presOf" srcId="{B49C3D4B-4EF4-426F-A701-BA0A60486BCA}" destId="{C2BE1A73-01E9-4564-8729-DD35ACEB2DA0}" srcOrd="0" destOrd="0" presId="urn:microsoft.com/office/officeart/2005/8/layout/vList2"/>
    <dgm:cxn modelId="{869E4473-7356-465F-A491-58D30BAF23E5}" type="presParOf" srcId="{61B1A4DE-3C5F-483C-A725-0C7645E2746E}" destId="{007E9C1D-153F-45F6-A29A-28F344181152}" srcOrd="0" destOrd="0" presId="urn:microsoft.com/office/officeart/2005/8/layout/vList2"/>
    <dgm:cxn modelId="{A8713AC1-F77F-4612-B785-DEA67F7DAEBE}" type="presParOf" srcId="{61B1A4DE-3C5F-483C-A725-0C7645E2746E}" destId="{5CB2FBB6-BFF4-4907-B4A0-29619890DBBB}" srcOrd="1" destOrd="0" presId="urn:microsoft.com/office/officeart/2005/8/layout/vList2"/>
    <dgm:cxn modelId="{E4965708-9A23-4EEB-9F49-BD60BDDD7A03}" type="presParOf" srcId="{61B1A4DE-3C5F-483C-A725-0C7645E2746E}" destId="{C2BE1A73-01E9-4564-8729-DD35ACEB2DA0}" srcOrd="2" destOrd="0" presId="urn:microsoft.com/office/officeart/2005/8/layout/vList2"/>
    <dgm:cxn modelId="{B733FA85-5624-4C5E-8FE0-3E0BBEB5E09B}" type="presParOf" srcId="{61B1A4DE-3C5F-483C-A725-0C7645E2746E}" destId="{A59CDFD9-B772-4748-AD57-F144E51BA795}" srcOrd="3" destOrd="0" presId="urn:microsoft.com/office/officeart/2005/8/layout/vList2"/>
    <dgm:cxn modelId="{F2C256FF-13D8-4907-82A0-3881BD32299C}" type="presParOf" srcId="{61B1A4DE-3C5F-483C-A725-0C7645E2746E}" destId="{FE9206DF-3C46-4725-B269-F96F369420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AC991C-F877-45E7-87A0-92BDF6134AD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470BEE-132D-475F-9A7F-A180081C061D}">
      <dgm:prSet/>
      <dgm:spPr/>
      <dgm:t>
        <a:bodyPr/>
        <a:lstStyle/>
        <a:p>
          <a:r>
            <a:rPr lang="en-US"/>
            <a:t>Help</a:t>
          </a:r>
        </a:p>
      </dgm:t>
    </dgm:pt>
    <dgm:pt modelId="{0E272A76-632E-44DA-A60D-BC1757B78A5F}" type="parTrans" cxnId="{DFA62321-6A4F-484F-BF7C-3864E100A49F}">
      <dgm:prSet/>
      <dgm:spPr/>
      <dgm:t>
        <a:bodyPr/>
        <a:lstStyle/>
        <a:p>
          <a:endParaRPr lang="en-US"/>
        </a:p>
      </dgm:t>
    </dgm:pt>
    <dgm:pt modelId="{C829C80C-9B9E-4633-95C2-86FB3EA2D7E2}" type="sibTrans" cxnId="{DFA62321-6A4F-484F-BF7C-3864E100A49F}">
      <dgm:prSet/>
      <dgm:spPr/>
      <dgm:t>
        <a:bodyPr/>
        <a:lstStyle/>
        <a:p>
          <a:endParaRPr lang="en-US"/>
        </a:p>
      </dgm:t>
    </dgm:pt>
    <dgm:pt modelId="{5BA787AE-8C69-4826-B6BB-D3F7C50DDAFB}">
      <dgm:prSet custT="1"/>
      <dgm:spPr/>
      <dgm:t>
        <a:bodyPr/>
        <a:lstStyle/>
        <a:p>
          <a:r>
            <a:rPr lang="en-US" sz="1800" dirty="0"/>
            <a:t>Help pregnant women improve mental and emotional health in pregnancy</a:t>
          </a:r>
        </a:p>
      </dgm:t>
    </dgm:pt>
    <dgm:pt modelId="{9F89DBED-6A99-42CB-92EB-56A3FBCBE102}" type="parTrans" cxnId="{59476FEF-6DCE-4ED2-B9DD-18FCDA4A7906}">
      <dgm:prSet/>
      <dgm:spPr/>
      <dgm:t>
        <a:bodyPr/>
        <a:lstStyle/>
        <a:p>
          <a:endParaRPr lang="en-US"/>
        </a:p>
      </dgm:t>
    </dgm:pt>
    <dgm:pt modelId="{4121F2B5-9AC7-496C-9913-D463E9E7A56C}" type="sibTrans" cxnId="{59476FEF-6DCE-4ED2-B9DD-18FCDA4A7906}">
      <dgm:prSet/>
      <dgm:spPr/>
      <dgm:t>
        <a:bodyPr/>
        <a:lstStyle/>
        <a:p>
          <a:endParaRPr lang="en-US"/>
        </a:p>
      </dgm:t>
    </dgm:pt>
    <dgm:pt modelId="{679D736D-E423-4BDE-A8CA-37C076C34B74}">
      <dgm:prSet/>
      <dgm:spPr/>
      <dgm:t>
        <a:bodyPr/>
        <a:lstStyle/>
        <a:p>
          <a:r>
            <a:rPr lang="en-US"/>
            <a:t>Educate</a:t>
          </a:r>
        </a:p>
      </dgm:t>
    </dgm:pt>
    <dgm:pt modelId="{97944289-5CA9-4791-B78B-7DAC9B36F431}" type="parTrans" cxnId="{58A35365-D4D4-4ECB-A0D1-FBC3925E5A2A}">
      <dgm:prSet/>
      <dgm:spPr/>
      <dgm:t>
        <a:bodyPr/>
        <a:lstStyle/>
        <a:p>
          <a:endParaRPr lang="en-US"/>
        </a:p>
      </dgm:t>
    </dgm:pt>
    <dgm:pt modelId="{C01BF84D-3AE3-4A4A-96C6-6DFCC67BE034}" type="sibTrans" cxnId="{58A35365-D4D4-4ECB-A0D1-FBC3925E5A2A}">
      <dgm:prSet/>
      <dgm:spPr/>
      <dgm:t>
        <a:bodyPr/>
        <a:lstStyle/>
        <a:p>
          <a:endParaRPr lang="en-US"/>
        </a:p>
      </dgm:t>
    </dgm:pt>
    <dgm:pt modelId="{CDBF9AB1-97F4-4CA0-A25D-96A87AD67B65}">
      <dgm:prSet custT="1"/>
      <dgm:spPr/>
      <dgm:t>
        <a:bodyPr/>
        <a:lstStyle/>
        <a:p>
          <a:r>
            <a:rPr lang="en-US" sz="1800" dirty="0"/>
            <a:t>Educate caregivers on the influence and significance of the relationship with their infant</a:t>
          </a:r>
        </a:p>
      </dgm:t>
    </dgm:pt>
    <dgm:pt modelId="{48511E34-8B1E-49C2-B343-F1BF31D045FB}" type="parTrans" cxnId="{95136120-F38F-4A44-8AD7-25DE7B304998}">
      <dgm:prSet/>
      <dgm:spPr/>
      <dgm:t>
        <a:bodyPr/>
        <a:lstStyle/>
        <a:p>
          <a:endParaRPr lang="en-US"/>
        </a:p>
      </dgm:t>
    </dgm:pt>
    <dgm:pt modelId="{917B2887-3AD1-40FF-A92F-1157307A6812}" type="sibTrans" cxnId="{95136120-F38F-4A44-8AD7-25DE7B304998}">
      <dgm:prSet/>
      <dgm:spPr/>
      <dgm:t>
        <a:bodyPr/>
        <a:lstStyle/>
        <a:p>
          <a:endParaRPr lang="en-US"/>
        </a:p>
      </dgm:t>
    </dgm:pt>
    <dgm:pt modelId="{AA04E4F6-6188-406A-82FE-05BCE3E21B5C}">
      <dgm:prSet/>
      <dgm:spPr/>
      <dgm:t>
        <a:bodyPr/>
        <a:lstStyle/>
        <a:p>
          <a:r>
            <a:rPr lang="en-US"/>
            <a:t>Identify</a:t>
          </a:r>
        </a:p>
      </dgm:t>
    </dgm:pt>
    <dgm:pt modelId="{2DB7BE68-539C-44B2-8F0D-0812FE95C84D}" type="parTrans" cxnId="{F4588211-03D7-4713-AFEF-68830E939F4C}">
      <dgm:prSet/>
      <dgm:spPr/>
      <dgm:t>
        <a:bodyPr/>
        <a:lstStyle/>
        <a:p>
          <a:endParaRPr lang="en-US"/>
        </a:p>
      </dgm:t>
    </dgm:pt>
    <dgm:pt modelId="{CCDC3280-D367-4D4F-B633-9BEADE7D1E70}" type="sibTrans" cxnId="{F4588211-03D7-4713-AFEF-68830E939F4C}">
      <dgm:prSet/>
      <dgm:spPr/>
      <dgm:t>
        <a:bodyPr/>
        <a:lstStyle/>
        <a:p>
          <a:endParaRPr lang="en-US"/>
        </a:p>
      </dgm:t>
    </dgm:pt>
    <dgm:pt modelId="{B8F269D9-7F62-4A0E-8F11-5A6D45B42FE0}">
      <dgm:prSet custT="1"/>
      <dgm:spPr/>
      <dgm:t>
        <a:bodyPr/>
        <a:lstStyle/>
        <a:p>
          <a:r>
            <a:rPr lang="en-US" sz="1800" dirty="0"/>
            <a:t>Identify infant-caregiver relationships that have tension and negative interchanges placing infants at risk for negative developmental trajectories. </a:t>
          </a:r>
        </a:p>
      </dgm:t>
    </dgm:pt>
    <dgm:pt modelId="{B378B510-8041-4119-86F3-5094CD3FF2BC}" type="parTrans" cxnId="{D1D2DF81-486D-4EA2-8A15-AD5BF624F066}">
      <dgm:prSet/>
      <dgm:spPr/>
      <dgm:t>
        <a:bodyPr/>
        <a:lstStyle/>
        <a:p>
          <a:endParaRPr lang="en-US"/>
        </a:p>
      </dgm:t>
    </dgm:pt>
    <dgm:pt modelId="{73C4DECE-5A9E-4595-9533-6A6AF19C3D90}" type="sibTrans" cxnId="{D1D2DF81-486D-4EA2-8A15-AD5BF624F066}">
      <dgm:prSet/>
      <dgm:spPr/>
      <dgm:t>
        <a:bodyPr/>
        <a:lstStyle/>
        <a:p>
          <a:endParaRPr lang="en-US"/>
        </a:p>
      </dgm:t>
    </dgm:pt>
    <dgm:pt modelId="{2E5595DF-C72B-4D52-BB28-483A768091DE}">
      <dgm:prSet/>
      <dgm:spPr/>
      <dgm:t>
        <a:bodyPr/>
        <a:lstStyle/>
        <a:p>
          <a:r>
            <a:rPr lang="en-US"/>
            <a:t>Change</a:t>
          </a:r>
        </a:p>
      </dgm:t>
    </dgm:pt>
    <dgm:pt modelId="{090A80F6-48E4-4928-AC87-0F814615B5DE}" type="parTrans" cxnId="{881A0838-A9D2-4ABB-B8C2-F71BA3C8A86B}">
      <dgm:prSet/>
      <dgm:spPr/>
      <dgm:t>
        <a:bodyPr/>
        <a:lstStyle/>
        <a:p>
          <a:endParaRPr lang="en-US"/>
        </a:p>
      </dgm:t>
    </dgm:pt>
    <dgm:pt modelId="{575E4FB8-8BC2-448E-8F9B-C5ED86C115C0}" type="sibTrans" cxnId="{881A0838-A9D2-4ABB-B8C2-F71BA3C8A86B}">
      <dgm:prSet/>
      <dgm:spPr/>
      <dgm:t>
        <a:bodyPr/>
        <a:lstStyle/>
        <a:p>
          <a:endParaRPr lang="en-US"/>
        </a:p>
      </dgm:t>
    </dgm:pt>
    <dgm:pt modelId="{52F17CD3-F598-40BF-8F76-B3128FFA90E3}">
      <dgm:prSet custT="1"/>
      <dgm:spPr/>
      <dgm:t>
        <a:bodyPr/>
        <a:lstStyle/>
        <a:p>
          <a:r>
            <a:rPr lang="en-US" sz="1800" dirty="0"/>
            <a:t>Change negative developmental trajectories to more positive ones through </a:t>
          </a:r>
          <a:r>
            <a:rPr lang="en-US" sz="1800" b="1" dirty="0"/>
            <a:t>reframing</a:t>
          </a:r>
          <a:r>
            <a:rPr lang="en-US" sz="1800" dirty="0"/>
            <a:t> parental perceptions and reactions</a:t>
          </a:r>
        </a:p>
      </dgm:t>
    </dgm:pt>
    <dgm:pt modelId="{F696FCFD-85B8-443A-83CD-E0E605483259}" type="parTrans" cxnId="{61A57337-4306-4C98-A63A-A14B521D6A28}">
      <dgm:prSet/>
      <dgm:spPr/>
      <dgm:t>
        <a:bodyPr/>
        <a:lstStyle/>
        <a:p>
          <a:endParaRPr lang="en-US"/>
        </a:p>
      </dgm:t>
    </dgm:pt>
    <dgm:pt modelId="{34245CE1-3B0E-4E3C-B699-1D8B19962CDD}" type="sibTrans" cxnId="{61A57337-4306-4C98-A63A-A14B521D6A28}">
      <dgm:prSet/>
      <dgm:spPr/>
      <dgm:t>
        <a:bodyPr/>
        <a:lstStyle/>
        <a:p>
          <a:endParaRPr lang="en-US"/>
        </a:p>
      </dgm:t>
    </dgm:pt>
    <dgm:pt modelId="{899D5446-CC69-4A9F-8325-7BA416150953}" type="pres">
      <dgm:prSet presAssocID="{5BAC991C-F877-45E7-87A0-92BDF6134ADF}" presName="Name0" presStyleCnt="0">
        <dgm:presLayoutVars>
          <dgm:dir/>
          <dgm:animLvl val="lvl"/>
          <dgm:resizeHandles val="exact"/>
        </dgm:presLayoutVars>
      </dgm:prSet>
      <dgm:spPr/>
    </dgm:pt>
    <dgm:pt modelId="{DAD10387-9DF1-4EAB-B842-A9B6992FD8A8}" type="pres">
      <dgm:prSet presAssocID="{A3470BEE-132D-475F-9A7F-A180081C061D}" presName="linNode" presStyleCnt="0"/>
      <dgm:spPr/>
    </dgm:pt>
    <dgm:pt modelId="{AB0295D9-4DAF-4D1E-8809-BC6A09024645}" type="pres">
      <dgm:prSet presAssocID="{A3470BEE-132D-475F-9A7F-A180081C061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EF2A9427-EA88-4377-B36D-6884FD987B44}" type="pres">
      <dgm:prSet presAssocID="{A3470BEE-132D-475F-9A7F-A180081C061D}" presName="descendantText" presStyleLbl="alignAccFollowNode1" presStyleIdx="0" presStyleCnt="4">
        <dgm:presLayoutVars>
          <dgm:bulletEnabled/>
        </dgm:presLayoutVars>
      </dgm:prSet>
      <dgm:spPr/>
    </dgm:pt>
    <dgm:pt modelId="{18B464D7-7668-4626-94EE-4D6187C34A35}" type="pres">
      <dgm:prSet presAssocID="{C829C80C-9B9E-4633-95C2-86FB3EA2D7E2}" presName="sp" presStyleCnt="0"/>
      <dgm:spPr/>
    </dgm:pt>
    <dgm:pt modelId="{BD1AE994-0013-46CB-AADF-B9D18AB7D2B2}" type="pres">
      <dgm:prSet presAssocID="{679D736D-E423-4BDE-A8CA-37C076C34B74}" presName="linNode" presStyleCnt="0"/>
      <dgm:spPr/>
    </dgm:pt>
    <dgm:pt modelId="{19C2BDCA-7F24-440B-992C-5ED44703C0E8}" type="pres">
      <dgm:prSet presAssocID="{679D736D-E423-4BDE-A8CA-37C076C34B74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36097666-B608-4730-BE2D-BC99F53292A7}" type="pres">
      <dgm:prSet presAssocID="{679D736D-E423-4BDE-A8CA-37C076C34B74}" presName="descendantText" presStyleLbl="alignAccFollowNode1" presStyleIdx="1" presStyleCnt="4">
        <dgm:presLayoutVars>
          <dgm:bulletEnabled/>
        </dgm:presLayoutVars>
      </dgm:prSet>
      <dgm:spPr/>
    </dgm:pt>
    <dgm:pt modelId="{21F5278E-2B32-4B9A-8A2C-D95FE7243E02}" type="pres">
      <dgm:prSet presAssocID="{C01BF84D-3AE3-4A4A-96C6-6DFCC67BE034}" presName="sp" presStyleCnt="0"/>
      <dgm:spPr/>
    </dgm:pt>
    <dgm:pt modelId="{64FA2940-59F9-4166-B7E8-C87B513709F2}" type="pres">
      <dgm:prSet presAssocID="{AA04E4F6-6188-406A-82FE-05BCE3E21B5C}" presName="linNode" presStyleCnt="0"/>
      <dgm:spPr/>
    </dgm:pt>
    <dgm:pt modelId="{B88DB20A-589E-44D4-82DC-59813DE5BF24}" type="pres">
      <dgm:prSet presAssocID="{AA04E4F6-6188-406A-82FE-05BCE3E21B5C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EFB9B0C-CD35-49D5-8443-0A326B8B2DBA}" type="pres">
      <dgm:prSet presAssocID="{AA04E4F6-6188-406A-82FE-05BCE3E21B5C}" presName="descendantText" presStyleLbl="alignAccFollowNode1" presStyleIdx="2" presStyleCnt="4">
        <dgm:presLayoutVars>
          <dgm:bulletEnabled/>
        </dgm:presLayoutVars>
      </dgm:prSet>
      <dgm:spPr/>
    </dgm:pt>
    <dgm:pt modelId="{046F0755-0280-4930-88BB-7E191FCD4B83}" type="pres">
      <dgm:prSet presAssocID="{CCDC3280-D367-4D4F-B633-9BEADE7D1E70}" presName="sp" presStyleCnt="0"/>
      <dgm:spPr/>
    </dgm:pt>
    <dgm:pt modelId="{CCD520BD-ECDC-44AD-AB80-9E3CA5A4DB55}" type="pres">
      <dgm:prSet presAssocID="{2E5595DF-C72B-4D52-BB28-483A768091DE}" presName="linNode" presStyleCnt="0"/>
      <dgm:spPr/>
    </dgm:pt>
    <dgm:pt modelId="{BC615FCD-A59C-474A-8A36-EBDC27C676B1}" type="pres">
      <dgm:prSet presAssocID="{2E5595DF-C72B-4D52-BB28-483A768091DE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E6D6093D-5C09-4685-B6F1-525794760C49}" type="pres">
      <dgm:prSet presAssocID="{2E5595DF-C72B-4D52-BB28-483A768091DE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368E503-1FB9-4164-912C-F945BF7B95C3}" type="presOf" srcId="{AA04E4F6-6188-406A-82FE-05BCE3E21B5C}" destId="{B88DB20A-589E-44D4-82DC-59813DE5BF24}" srcOrd="0" destOrd="0" presId="urn:microsoft.com/office/officeart/2016/7/layout/VerticalSolidActionList"/>
    <dgm:cxn modelId="{DDC96808-A62A-4F92-8AF1-AC0517D8BCD5}" type="presOf" srcId="{2E5595DF-C72B-4D52-BB28-483A768091DE}" destId="{BC615FCD-A59C-474A-8A36-EBDC27C676B1}" srcOrd="0" destOrd="0" presId="urn:microsoft.com/office/officeart/2016/7/layout/VerticalSolidActionList"/>
    <dgm:cxn modelId="{F4588211-03D7-4713-AFEF-68830E939F4C}" srcId="{5BAC991C-F877-45E7-87A0-92BDF6134ADF}" destId="{AA04E4F6-6188-406A-82FE-05BCE3E21B5C}" srcOrd="2" destOrd="0" parTransId="{2DB7BE68-539C-44B2-8F0D-0812FE95C84D}" sibTransId="{CCDC3280-D367-4D4F-B633-9BEADE7D1E70}"/>
    <dgm:cxn modelId="{01F45720-3D3B-42ED-A4EC-47DA259EA95B}" type="presOf" srcId="{A3470BEE-132D-475F-9A7F-A180081C061D}" destId="{AB0295D9-4DAF-4D1E-8809-BC6A09024645}" srcOrd="0" destOrd="0" presId="urn:microsoft.com/office/officeart/2016/7/layout/VerticalSolidActionList"/>
    <dgm:cxn modelId="{95136120-F38F-4A44-8AD7-25DE7B304998}" srcId="{679D736D-E423-4BDE-A8CA-37C076C34B74}" destId="{CDBF9AB1-97F4-4CA0-A25D-96A87AD67B65}" srcOrd="0" destOrd="0" parTransId="{48511E34-8B1E-49C2-B343-F1BF31D045FB}" sibTransId="{917B2887-3AD1-40FF-A92F-1157307A6812}"/>
    <dgm:cxn modelId="{DFA62321-6A4F-484F-BF7C-3864E100A49F}" srcId="{5BAC991C-F877-45E7-87A0-92BDF6134ADF}" destId="{A3470BEE-132D-475F-9A7F-A180081C061D}" srcOrd="0" destOrd="0" parTransId="{0E272A76-632E-44DA-A60D-BC1757B78A5F}" sibTransId="{C829C80C-9B9E-4633-95C2-86FB3EA2D7E2}"/>
    <dgm:cxn modelId="{7C0E2431-39BB-4567-88B4-2BF1407EF34F}" type="presOf" srcId="{CDBF9AB1-97F4-4CA0-A25D-96A87AD67B65}" destId="{36097666-B608-4730-BE2D-BC99F53292A7}" srcOrd="0" destOrd="0" presId="urn:microsoft.com/office/officeart/2016/7/layout/VerticalSolidActionList"/>
    <dgm:cxn modelId="{61A57337-4306-4C98-A63A-A14B521D6A28}" srcId="{2E5595DF-C72B-4D52-BB28-483A768091DE}" destId="{52F17CD3-F598-40BF-8F76-B3128FFA90E3}" srcOrd="0" destOrd="0" parTransId="{F696FCFD-85B8-443A-83CD-E0E605483259}" sibTransId="{34245CE1-3B0E-4E3C-B699-1D8B19962CDD}"/>
    <dgm:cxn modelId="{881A0838-A9D2-4ABB-B8C2-F71BA3C8A86B}" srcId="{5BAC991C-F877-45E7-87A0-92BDF6134ADF}" destId="{2E5595DF-C72B-4D52-BB28-483A768091DE}" srcOrd="3" destOrd="0" parTransId="{090A80F6-48E4-4928-AC87-0F814615B5DE}" sibTransId="{575E4FB8-8BC2-448E-8F9B-C5ED86C115C0}"/>
    <dgm:cxn modelId="{58A35365-D4D4-4ECB-A0D1-FBC3925E5A2A}" srcId="{5BAC991C-F877-45E7-87A0-92BDF6134ADF}" destId="{679D736D-E423-4BDE-A8CA-37C076C34B74}" srcOrd="1" destOrd="0" parTransId="{97944289-5CA9-4791-B78B-7DAC9B36F431}" sibTransId="{C01BF84D-3AE3-4A4A-96C6-6DFCC67BE034}"/>
    <dgm:cxn modelId="{ADE8FF71-CDF5-4C00-97C9-D87C2942783C}" type="presOf" srcId="{B8F269D9-7F62-4A0E-8F11-5A6D45B42FE0}" destId="{9EFB9B0C-CD35-49D5-8443-0A326B8B2DBA}" srcOrd="0" destOrd="0" presId="urn:microsoft.com/office/officeart/2016/7/layout/VerticalSolidActionList"/>
    <dgm:cxn modelId="{7E36C972-FD90-421D-8CD5-BC1830C345AF}" type="presOf" srcId="{679D736D-E423-4BDE-A8CA-37C076C34B74}" destId="{19C2BDCA-7F24-440B-992C-5ED44703C0E8}" srcOrd="0" destOrd="0" presId="urn:microsoft.com/office/officeart/2016/7/layout/VerticalSolidActionList"/>
    <dgm:cxn modelId="{D1D2DF81-486D-4EA2-8A15-AD5BF624F066}" srcId="{AA04E4F6-6188-406A-82FE-05BCE3E21B5C}" destId="{B8F269D9-7F62-4A0E-8F11-5A6D45B42FE0}" srcOrd="0" destOrd="0" parTransId="{B378B510-8041-4119-86F3-5094CD3FF2BC}" sibTransId="{73C4DECE-5A9E-4595-9533-6A6AF19C3D90}"/>
    <dgm:cxn modelId="{877AC992-674E-47F6-BE6E-ADCF39F4BBB5}" type="presOf" srcId="{5BA787AE-8C69-4826-B6BB-D3F7C50DDAFB}" destId="{EF2A9427-EA88-4377-B36D-6884FD987B44}" srcOrd="0" destOrd="0" presId="urn:microsoft.com/office/officeart/2016/7/layout/VerticalSolidActionList"/>
    <dgm:cxn modelId="{D61C55A9-562D-4E5F-87C1-3BA3F92BCFAB}" type="presOf" srcId="{5BAC991C-F877-45E7-87A0-92BDF6134ADF}" destId="{899D5446-CC69-4A9F-8325-7BA416150953}" srcOrd="0" destOrd="0" presId="urn:microsoft.com/office/officeart/2016/7/layout/VerticalSolidActionList"/>
    <dgm:cxn modelId="{5EB5C4DA-CB3D-490E-992E-65ACB9BF56E9}" type="presOf" srcId="{52F17CD3-F598-40BF-8F76-B3128FFA90E3}" destId="{E6D6093D-5C09-4685-B6F1-525794760C49}" srcOrd="0" destOrd="0" presId="urn:microsoft.com/office/officeart/2016/7/layout/VerticalSolidActionList"/>
    <dgm:cxn modelId="{59476FEF-6DCE-4ED2-B9DD-18FCDA4A7906}" srcId="{A3470BEE-132D-475F-9A7F-A180081C061D}" destId="{5BA787AE-8C69-4826-B6BB-D3F7C50DDAFB}" srcOrd="0" destOrd="0" parTransId="{9F89DBED-6A99-42CB-92EB-56A3FBCBE102}" sibTransId="{4121F2B5-9AC7-496C-9913-D463E9E7A56C}"/>
    <dgm:cxn modelId="{11DB42F3-6A65-4311-8375-3B8F9EACE0A6}" type="presParOf" srcId="{899D5446-CC69-4A9F-8325-7BA416150953}" destId="{DAD10387-9DF1-4EAB-B842-A9B6992FD8A8}" srcOrd="0" destOrd="0" presId="urn:microsoft.com/office/officeart/2016/7/layout/VerticalSolidActionList"/>
    <dgm:cxn modelId="{11516A62-91A8-432D-8204-634030F1B5BE}" type="presParOf" srcId="{DAD10387-9DF1-4EAB-B842-A9B6992FD8A8}" destId="{AB0295D9-4DAF-4D1E-8809-BC6A09024645}" srcOrd="0" destOrd="0" presId="urn:microsoft.com/office/officeart/2016/7/layout/VerticalSolidActionList"/>
    <dgm:cxn modelId="{EBF61A90-0FE8-4075-BA9D-3E347862D084}" type="presParOf" srcId="{DAD10387-9DF1-4EAB-B842-A9B6992FD8A8}" destId="{EF2A9427-EA88-4377-B36D-6884FD987B44}" srcOrd="1" destOrd="0" presId="urn:microsoft.com/office/officeart/2016/7/layout/VerticalSolidActionList"/>
    <dgm:cxn modelId="{BE482D14-5FE6-40BD-9C1B-4A0C40C3BE5E}" type="presParOf" srcId="{899D5446-CC69-4A9F-8325-7BA416150953}" destId="{18B464D7-7668-4626-94EE-4D6187C34A35}" srcOrd="1" destOrd="0" presId="urn:microsoft.com/office/officeart/2016/7/layout/VerticalSolidActionList"/>
    <dgm:cxn modelId="{BAD3F6A0-CEE6-4EE7-A1B5-D85501205541}" type="presParOf" srcId="{899D5446-CC69-4A9F-8325-7BA416150953}" destId="{BD1AE994-0013-46CB-AADF-B9D18AB7D2B2}" srcOrd="2" destOrd="0" presId="urn:microsoft.com/office/officeart/2016/7/layout/VerticalSolidActionList"/>
    <dgm:cxn modelId="{A2D95B4D-F4AC-4A4D-8306-032BFE6473D6}" type="presParOf" srcId="{BD1AE994-0013-46CB-AADF-B9D18AB7D2B2}" destId="{19C2BDCA-7F24-440B-992C-5ED44703C0E8}" srcOrd="0" destOrd="0" presId="urn:microsoft.com/office/officeart/2016/7/layout/VerticalSolidActionList"/>
    <dgm:cxn modelId="{577AB9F2-53A7-4F2E-A97D-8D71CF9B6960}" type="presParOf" srcId="{BD1AE994-0013-46CB-AADF-B9D18AB7D2B2}" destId="{36097666-B608-4730-BE2D-BC99F53292A7}" srcOrd="1" destOrd="0" presId="urn:microsoft.com/office/officeart/2016/7/layout/VerticalSolidActionList"/>
    <dgm:cxn modelId="{3ADC4E87-6C20-49D5-9731-02DB5E52D543}" type="presParOf" srcId="{899D5446-CC69-4A9F-8325-7BA416150953}" destId="{21F5278E-2B32-4B9A-8A2C-D95FE7243E02}" srcOrd="3" destOrd="0" presId="urn:microsoft.com/office/officeart/2016/7/layout/VerticalSolidActionList"/>
    <dgm:cxn modelId="{D106E65F-C928-4B67-AE77-8F4B9CEAA454}" type="presParOf" srcId="{899D5446-CC69-4A9F-8325-7BA416150953}" destId="{64FA2940-59F9-4166-B7E8-C87B513709F2}" srcOrd="4" destOrd="0" presId="urn:microsoft.com/office/officeart/2016/7/layout/VerticalSolidActionList"/>
    <dgm:cxn modelId="{2BCB805D-8638-4216-BD15-300882826AA0}" type="presParOf" srcId="{64FA2940-59F9-4166-B7E8-C87B513709F2}" destId="{B88DB20A-589E-44D4-82DC-59813DE5BF24}" srcOrd="0" destOrd="0" presId="urn:microsoft.com/office/officeart/2016/7/layout/VerticalSolidActionList"/>
    <dgm:cxn modelId="{838B161E-0C22-447D-9E26-45FC3B705194}" type="presParOf" srcId="{64FA2940-59F9-4166-B7E8-C87B513709F2}" destId="{9EFB9B0C-CD35-49D5-8443-0A326B8B2DBA}" srcOrd="1" destOrd="0" presId="urn:microsoft.com/office/officeart/2016/7/layout/VerticalSolidActionList"/>
    <dgm:cxn modelId="{7AF486B3-8497-4CB2-82D1-D36155615544}" type="presParOf" srcId="{899D5446-CC69-4A9F-8325-7BA416150953}" destId="{046F0755-0280-4930-88BB-7E191FCD4B83}" srcOrd="5" destOrd="0" presId="urn:microsoft.com/office/officeart/2016/7/layout/VerticalSolidActionList"/>
    <dgm:cxn modelId="{C45E5E91-B520-4A3D-BD1F-673B74B339ED}" type="presParOf" srcId="{899D5446-CC69-4A9F-8325-7BA416150953}" destId="{CCD520BD-ECDC-44AD-AB80-9E3CA5A4DB55}" srcOrd="6" destOrd="0" presId="urn:microsoft.com/office/officeart/2016/7/layout/VerticalSolidActionList"/>
    <dgm:cxn modelId="{CB4CCE4D-78B9-40A3-AE3C-4BA01F3FE440}" type="presParOf" srcId="{CCD520BD-ECDC-44AD-AB80-9E3CA5A4DB55}" destId="{BC615FCD-A59C-474A-8A36-EBDC27C676B1}" srcOrd="0" destOrd="0" presId="urn:microsoft.com/office/officeart/2016/7/layout/VerticalSolidActionList"/>
    <dgm:cxn modelId="{B81E9E7E-5FD6-434F-8399-D65453925A59}" type="presParOf" srcId="{CCD520BD-ECDC-44AD-AB80-9E3CA5A4DB55}" destId="{E6D6093D-5C09-4685-B6F1-525794760C4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EB197F-B512-4E9F-BEBB-D72DBD20A5A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86D5E8-1EFF-4D58-B1DB-C8CEF995A943}">
      <dgm:prSet/>
      <dgm:spPr/>
      <dgm:t>
        <a:bodyPr/>
        <a:lstStyle/>
        <a:p>
          <a:r>
            <a:rPr lang="en-US" b="1"/>
            <a:t>Research: R</a:t>
          </a:r>
          <a:r>
            <a:rPr lang="en-US"/>
            <a:t>andomized clinical trials on home visiting programs</a:t>
          </a:r>
        </a:p>
      </dgm:t>
    </dgm:pt>
    <dgm:pt modelId="{F21AB1EA-94E0-46CC-B56D-54371C3B6971}" type="parTrans" cxnId="{1EA7D791-1AB4-4A95-B08E-CA5455DE0F0F}">
      <dgm:prSet/>
      <dgm:spPr/>
      <dgm:t>
        <a:bodyPr/>
        <a:lstStyle/>
        <a:p>
          <a:endParaRPr lang="en-US"/>
        </a:p>
      </dgm:t>
    </dgm:pt>
    <dgm:pt modelId="{2EE96974-9801-4363-8513-75B4B5BA8785}" type="sibTrans" cxnId="{1EA7D791-1AB4-4A95-B08E-CA5455DE0F0F}">
      <dgm:prSet/>
      <dgm:spPr/>
      <dgm:t>
        <a:bodyPr/>
        <a:lstStyle/>
        <a:p>
          <a:endParaRPr lang="en-US"/>
        </a:p>
      </dgm:t>
    </dgm:pt>
    <dgm:pt modelId="{BD392660-BD52-4352-8BA8-E16D8EF02007}">
      <dgm:prSet/>
      <dgm:spPr/>
      <dgm:t>
        <a:bodyPr/>
        <a:lstStyle/>
        <a:p>
          <a:r>
            <a:rPr lang="en-US" b="1"/>
            <a:t>Dissemination: </a:t>
          </a:r>
          <a:r>
            <a:rPr lang="en-US"/>
            <a:t>Parent-Child Relationship Programs</a:t>
          </a:r>
        </a:p>
      </dgm:t>
    </dgm:pt>
    <dgm:pt modelId="{C14342FC-9B9B-4F17-B9CE-4725152B8624}" type="parTrans" cxnId="{E31FE687-1400-45AD-9180-F747A0BEEFA0}">
      <dgm:prSet/>
      <dgm:spPr/>
      <dgm:t>
        <a:bodyPr/>
        <a:lstStyle/>
        <a:p>
          <a:endParaRPr lang="en-US"/>
        </a:p>
      </dgm:t>
    </dgm:pt>
    <dgm:pt modelId="{A6FB56C8-D7B5-4944-A66E-9D4BF03F6270}" type="sibTrans" cxnId="{E31FE687-1400-45AD-9180-F747A0BEEFA0}">
      <dgm:prSet/>
      <dgm:spPr/>
      <dgm:t>
        <a:bodyPr/>
        <a:lstStyle/>
        <a:p>
          <a:endParaRPr lang="en-US"/>
        </a:p>
      </dgm:t>
    </dgm:pt>
    <dgm:pt modelId="{1AD1394F-80CE-48BC-A7AF-005958F1C881}">
      <dgm:prSet/>
      <dgm:spPr/>
      <dgm:t>
        <a:bodyPr/>
        <a:lstStyle/>
        <a:p>
          <a:r>
            <a:rPr lang="en-US" b="1"/>
            <a:t>Workforce development:</a:t>
          </a:r>
          <a:r>
            <a:rPr lang="en-US"/>
            <a:t> Train professionals that work with families </a:t>
          </a:r>
        </a:p>
      </dgm:t>
    </dgm:pt>
    <dgm:pt modelId="{8CCE6F93-CDD7-42B5-B4FD-7FF101EEB8B8}" type="parTrans" cxnId="{5C12BE56-E092-4505-A474-C59838A41518}">
      <dgm:prSet/>
      <dgm:spPr/>
      <dgm:t>
        <a:bodyPr/>
        <a:lstStyle/>
        <a:p>
          <a:endParaRPr lang="en-US"/>
        </a:p>
      </dgm:t>
    </dgm:pt>
    <dgm:pt modelId="{5B07561A-96E7-42E6-BC5E-C8B0ACE3904A}" type="sibTrans" cxnId="{5C12BE56-E092-4505-A474-C59838A41518}">
      <dgm:prSet/>
      <dgm:spPr/>
      <dgm:t>
        <a:bodyPr/>
        <a:lstStyle/>
        <a:p>
          <a:endParaRPr lang="en-US"/>
        </a:p>
      </dgm:t>
    </dgm:pt>
    <dgm:pt modelId="{ED55CB6E-D3F8-4DCF-A165-2AE91068E1BC}" type="pres">
      <dgm:prSet presAssocID="{31EB197F-B512-4E9F-BEBB-D72DBD20A5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096E56-BEC0-44CF-97D4-053A9D96A489}" type="pres">
      <dgm:prSet presAssocID="{3786D5E8-1EFF-4D58-B1DB-C8CEF995A943}" presName="root" presStyleCnt="0"/>
      <dgm:spPr/>
    </dgm:pt>
    <dgm:pt modelId="{335DD8A6-5E18-412D-9D8F-CF2F3BDA8347}" type="pres">
      <dgm:prSet presAssocID="{3786D5E8-1EFF-4D58-B1DB-C8CEF995A943}" presName="rootComposite" presStyleCnt="0"/>
      <dgm:spPr/>
    </dgm:pt>
    <dgm:pt modelId="{B5AC792C-E550-4199-A455-CB373C2E2297}" type="pres">
      <dgm:prSet presAssocID="{3786D5E8-1EFF-4D58-B1DB-C8CEF995A943}" presName="rootText" presStyleLbl="node1" presStyleIdx="0" presStyleCnt="3"/>
      <dgm:spPr/>
    </dgm:pt>
    <dgm:pt modelId="{2B1F5D44-9FA5-45D2-968D-87D07C52C92A}" type="pres">
      <dgm:prSet presAssocID="{3786D5E8-1EFF-4D58-B1DB-C8CEF995A943}" presName="rootConnector" presStyleLbl="node1" presStyleIdx="0" presStyleCnt="3"/>
      <dgm:spPr/>
    </dgm:pt>
    <dgm:pt modelId="{62FB846F-E255-4A0B-A458-796312DA4C40}" type="pres">
      <dgm:prSet presAssocID="{3786D5E8-1EFF-4D58-B1DB-C8CEF995A943}" presName="childShape" presStyleCnt="0"/>
      <dgm:spPr/>
    </dgm:pt>
    <dgm:pt modelId="{A59072A6-D17D-4253-AA01-1D961A65417F}" type="pres">
      <dgm:prSet presAssocID="{BD392660-BD52-4352-8BA8-E16D8EF02007}" presName="root" presStyleCnt="0"/>
      <dgm:spPr/>
    </dgm:pt>
    <dgm:pt modelId="{9FAFDB0C-D2F8-4A0D-9989-648919F9E48A}" type="pres">
      <dgm:prSet presAssocID="{BD392660-BD52-4352-8BA8-E16D8EF02007}" presName="rootComposite" presStyleCnt="0"/>
      <dgm:spPr/>
    </dgm:pt>
    <dgm:pt modelId="{CAAD111A-2FF7-4400-8FD9-0C9B498E1885}" type="pres">
      <dgm:prSet presAssocID="{BD392660-BD52-4352-8BA8-E16D8EF02007}" presName="rootText" presStyleLbl="node1" presStyleIdx="1" presStyleCnt="3"/>
      <dgm:spPr/>
    </dgm:pt>
    <dgm:pt modelId="{D26E1670-CB1E-4764-A651-5671DD0CBC73}" type="pres">
      <dgm:prSet presAssocID="{BD392660-BD52-4352-8BA8-E16D8EF02007}" presName="rootConnector" presStyleLbl="node1" presStyleIdx="1" presStyleCnt="3"/>
      <dgm:spPr/>
    </dgm:pt>
    <dgm:pt modelId="{35F29D5B-47CC-4C1A-938D-8FB41D503DC7}" type="pres">
      <dgm:prSet presAssocID="{BD392660-BD52-4352-8BA8-E16D8EF02007}" presName="childShape" presStyleCnt="0"/>
      <dgm:spPr/>
    </dgm:pt>
    <dgm:pt modelId="{E416DEC3-C14D-43B5-BE5D-18E4F222EC39}" type="pres">
      <dgm:prSet presAssocID="{1AD1394F-80CE-48BC-A7AF-005958F1C881}" presName="root" presStyleCnt="0"/>
      <dgm:spPr/>
    </dgm:pt>
    <dgm:pt modelId="{9ACE9607-5C19-4B55-95F0-0B6187D83664}" type="pres">
      <dgm:prSet presAssocID="{1AD1394F-80CE-48BC-A7AF-005958F1C881}" presName="rootComposite" presStyleCnt="0"/>
      <dgm:spPr/>
    </dgm:pt>
    <dgm:pt modelId="{130C4608-6624-4004-8006-6BEF216644A5}" type="pres">
      <dgm:prSet presAssocID="{1AD1394F-80CE-48BC-A7AF-005958F1C881}" presName="rootText" presStyleLbl="node1" presStyleIdx="2" presStyleCnt="3"/>
      <dgm:spPr/>
    </dgm:pt>
    <dgm:pt modelId="{5D8E8AAA-D264-472D-9781-0F0EA80A5DE1}" type="pres">
      <dgm:prSet presAssocID="{1AD1394F-80CE-48BC-A7AF-005958F1C881}" presName="rootConnector" presStyleLbl="node1" presStyleIdx="2" presStyleCnt="3"/>
      <dgm:spPr/>
    </dgm:pt>
    <dgm:pt modelId="{B6B765CA-C0B0-4A48-857B-B31B6D5226F5}" type="pres">
      <dgm:prSet presAssocID="{1AD1394F-80CE-48BC-A7AF-005958F1C881}" presName="childShape" presStyleCnt="0"/>
      <dgm:spPr/>
    </dgm:pt>
  </dgm:ptLst>
  <dgm:cxnLst>
    <dgm:cxn modelId="{1D2E1F00-A529-4677-A29E-A6CD8214F15F}" type="presOf" srcId="{1AD1394F-80CE-48BC-A7AF-005958F1C881}" destId="{130C4608-6624-4004-8006-6BEF216644A5}" srcOrd="0" destOrd="0" presId="urn:microsoft.com/office/officeart/2005/8/layout/hierarchy3"/>
    <dgm:cxn modelId="{ABE6AB53-853C-4783-B6E3-0E43E19F9649}" type="presOf" srcId="{31EB197F-B512-4E9F-BEBB-D72DBD20A5A5}" destId="{ED55CB6E-D3F8-4DCF-A165-2AE91068E1BC}" srcOrd="0" destOrd="0" presId="urn:microsoft.com/office/officeart/2005/8/layout/hierarchy3"/>
    <dgm:cxn modelId="{5C12BE56-E092-4505-A474-C59838A41518}" srcId="{31EB197F-B512-4E9F-BEBB-D72DBD20A5A5}" destId="{1AD1394F-80CE-48BC-A7AF-005958F1C881}" srcOrd="2" destOrd="0" parTransId="{8CCE6F93-CDD7-42B5-B4FD-7FF101EEB8B8}" sibTransId="{5B07561A-96E7-42E6-BC5E-C8B0ACE3904A}"/>
    <dgm:cxn modelId="{E0EAF875-F7E8-4A55-9549-1324C853F9C3}" type="presOf" srcId="{BD392660-BD52-4352-8BA8-E16D8EF02007}" destId="{CAAD111A-2FF7-4400-8FD9-0C9B498E1885}" srcOrd="0" destOrd="0" presId="urn:microsoft.com/office/officeart/2005/8/layout/hierarchy3"/>
    <dgm:cxn modelId="{E31FE687-1400-45AD-9180-F747A0BEEFA0}" srcId="{31EB197F-B512-4E9F-BEBB-D72DBD20A5A5}" destId="{BD392660-BD52-4352-8BA8-E16D8EF02007}" srcOrd="1" destOrd="0" parTransId="{C14342FC-9B9B-4F17-B9CE-4725152B8624}" sibTransId="{A6FB56C8-D7B5-4944-A66E-9D4BF03F6270}"/>
    <dgm:cxn modelId="{1EA7D791-1AB4-4A95-B08E-CA5455DE0F0F}" srcId="{31EB197F-B512-4E9F-BEBB-D72DBD20A5A5}" destId="{3786D5E8-1EFF-4D58-B1DB-C8CEF995A943}" srcOrd="0" destOrd="0" parTransId="{F21AB1EA-94E0-46CC-B56D-54371C3B6971}" sibTransId="{2EE96974-9801-4363-8513-75B4B5BA8785}"/>
    <dgm:cxn modelId="{8B27E0A8-7148-4BF2-A900-5CA8B71E9901}" type="presOf" srcId="{1AD1394F-80CE-48BC-A7AF-005958F1C881}" destId="{5D8E8AAA-D264-472D-9781-0F0EA80A5DE1}" srcOrd="1" destOrd="0" presId="urn:microsoft.com/office/officeart/2005/8/layout/hierarchy3"/>
    <dgm:cxn modelId="{8EC24ABA-9774-4BD1-A1BA-0C8332A8095C}" type="presOf" srcId="{3786D5E8-1EFF-4D58-B1DB-C8CEF995A943}" destId="{B5AC792C-E550-4199-A455-CB373C2E2297}" srcOrd="0" destOrd="0" presId="urn:microsoft.com/office/officeart/2005/8/layout/hierarchy3"/>
    <dgm:cxn modelId="{D6302EEA-B130-4D96-99FB-F5FFC0112B22}" type="presOf" srcId="{3786D5E8-1EFF-4D58-B1DB-C8CEF995A943}" destId="{2B1F5D44-9FA5-45D2-968D-87D07C52C92A}" srcOrd="1" destOrd="0" presId="urn:microsoft.com/office/officeart/2005/8/layout/hierarchy3"/>
    <dgm:cxn modelId="{C70F02FA-5077-4A32-BD95-E5C795F82103}" type="presOf" srcId="{BD392660-BD52-4352-8BA8-E16D8EF02007}" destId="{D26E1670-CB1E-4764-A651-5671DD0CBC73}" srcOrd="1" destOrd="0" presId="urn:microsoft.com/office/officeart/2005/8/layout/hierarchy3"/>
    <dgm:cxn modelId="{B43A437C-EC27-40BC-80DE-4A8DD67DA55E}" type="presParOf" srcId="{ED55CB6E-D3F8-4DCF-A165-2AE91068E1BC}" destId="{E7096E56-BEC0-44CF-97D4-053A9D96A489}" srcOrd="0" destOrd="0" presId="urn:microsoft.com/office/officeart/2005/8/layout/hierarchy3"/>
    <dgm:cxn modelId="{81A2911F-C1E4-4DC6-9B2D-8058F14C39CF}" type="presParOf" srcId="{E7096E56-BEC0-44CF-97D4-053A9D96A489}" destId="{335DD8A6-5E18-412D-9D8F-CF2F3BDA8347}" srcOrd="0" destOrd="0" presId="urn:microsoft.com/office/officeart/2005/8/layout/hierarchy3"/>
    <dgm:cxn modelId="{8B0BB7D5-936B-43CD-B83B-3CEFA06DE181}" type="presParOf" srcId="{335DD8A6-5E18-412D-9D8F-CF2F3BDA8347}" destId="{B5AC792C-E550-4199-A455-CB373C2E2297}" srcOrd="0" destOrd="0" presId="urn:microsoft.com/office/officeart/2005/8/layout/hierarchy3"/>
    <dgm:cxn modelId="{5C815CCE-08AB-4007-9D65-17A12ACE6AB3}" type="presParOf" srcId="{335DD8A6-5E18-412D-9D8F-CF2F3BDA8347}" destId="{2B1F5D44-9FA5-45D2-968D-87D07C52C92A}" srcOrd="1" destOrd="0" presId="urn:microsoft.com/office/officeart/2005/8/layout/hierarchy3"/>
    <dgm:cxn modelId="{8803EFDB-5663-4406-970C-F4E8FFDE13AD}" type="presParOf" srcId="{E7096E56-BEC0-44CF-97D4-053A9D96A489}" destId="{62FB846F-E255-4A0B-A458-796312DA4C40}" srcOrd="1" destOrd="0" presId="urn:microsoft.com/office/officeart/2005/8/layout/hierarchy3"/>
    <dgm:cxn modelId="{FD8BA631-17F6-4DCB-95F9-BE87551D2FC5}" type="presParOf" srcId="{ED55CB6E-D3F8-4DCF-A165-2AE91068E1BC}" destId="{A59072A6-D17D-4253-AA01-1D961A65417F}" srcOrd="1" destOrd="0" presId="urn:microsoft.com/office/officeart/2005/8/layout/hierarchy3"/>
    <dgm:cxn modelId="{E08C0372-2424-4F01-9EF2-692B992FF3A6}" type="presParOf" srcId="{A59072A6-D17D-4253-AA01-1D961A65417F}" destId="{9FAFDB0C-D2F8-4A0D-9989-648919F9E48A}" srcOrd="0" destOrd="0" presId="urn:microsoft.com/office/officeart/2005/8/layout/hierarchy3"/>
    <dgm:cxn modelId="{05A7EE46-B1BB-4ED7-817E-A63D2F44E409}" type="presParOf" srcId="{9FAFDB0C-D2F8-4A0D-9989-648919F9E48A}" destId="{CAAD111A-2FF7-4400-8FD9-0C9B498E1885}" srcOrd="0" destOrd="0" presId="urn:microsoft.com/office/officeart/2005/8/layout/hierarchy3"/>
    <dgm:cxn modelId="{F22D448A-748D-4F6E-9ACF-062BDF6F9DD3}" type="presParOf" srcId="{9FAFDB0C-D2F8-4A0D-9989-648919F9E48A}" destId="{D26E1670-CB1E-4764-A651-5671DD0CBC73}" srcOrd="1" destOrd="0" presId="urn:microsoft.com/office/officeart/2005/8/layout/hierarchy3"/>
    <dgm:cxn modelId="{9D001E09-BB7A-498F-895F-E7C3A3B14911}" type="presParOf" srcId="{A59072A6-D17D-4253-AA01-1D961A65417F}" destId="{35F29D5B-47CC-4C1A-938D-8FB41D503DC7}" srcOrd="1" destOrd="0" presId="urn:microsoft.com/office/officeart/2005/8/layout/hierarchy3"/>
    <dgm:cxn modelId="{4F54E752-362D-4679-A74D-065955FF6423}" type="presParOf" srcId="{ED55CB6E-D3F8-4DCF-A165-2AE91068E1BC}" destId="{E416DEC3-C14D-43B5-BE5D-18E4F222EC39}" srcOrd="2" destOrd="0" presId="urn:microsoft.com/office/officeart/2005/8/layout/hierarchy3"/>
    <dgm:cxn modelId="{9FC056FD-AE19-488E-8B65-970229031FE4}" type="presParOf" srcId="{E416DEC3-C14D-43B5-BE5D-18E4F222EC39}" destId="{9ACE9607-5C19-4B55-95F0-0B6187D83664}" srcOrd="0" destOrd="0" presId="urn:microsoft.com/office/officeart/2005/8/layout/hierarchy3"/>
    <dgm:cxn modelId="{3FAF0192-F25C-4D36-B00C-614B71F97348}" type="presParOf" srcId="{9ACE9607-5C19-4B55-95F0-0B6187D83664}" destId="{130C4608-6624-4004-8006-6BEF216644A5}" srcOrd="0" destOrd="0" presId="urn:microsoft.com/office/officeart/2005/8/layout/hierarchy3"/>
    <dgm:cxn modelId="{D3A9D41C-CB5A-4978-8FA1-5A1F264F86E7}" type="presParOf" srcId="{9ACE9607-5C19-4B55-95F0-0B6187D83664}" destId="{5D8E8AAA-D264-472D-9781-0F0EA80A5DE1}" srcOrd="1" destOrd="0" presId="urn:microsoft.com/office/officeart/2005/8/layout/hierarchy3"/>
    <dgm:cxn modelId="{55E21842-B689-4EF4-A912-5EEEEE8733DD}" type="presParOf" srcId="{E416DEC3-C14D-43B5-BE5D-18E4F222EC39}" destId="{B6B765CA-C0B0-4A48-857B-B31B6D5226F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B3606C-B324-4A7A-A2D7-11D7738E10F0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7C56D6-BB5E-4E93-AF22-5AC7BED0CA12}">
      <dgm:prSet custT="1"/>
      <dgm:spPr/>
      <dgm:t>
        <a:bodyPr/>
        <a:lstStyle/>
        <a:p>
          <a:r>
            <a:rPr lang="en-US" sz="3000" b="1" dirty="0"/>
            <a:t>Promoting Maternal Mental Health During Pregnancy</a:t>
          </a:r>
          <a:endParaRPr lang="en-US" sz="3000" dirty="0"/>
        </a:p>
      </dgm:t>
    </dgm:pt>
    <dgm:pt modelId="{204F28A4-7EB7-4D3B-9EC1-DF9AAF0A2ABC}" type="parTrans" cxnId="{67DB57F1-7098-4DC2-A083-58CE3C540D29}">
      <dgm:prSet/>
      <dgm:spPr/>
      <dgm:t>
        <a:bodyPr/>
        <a:lstStyle/>
        <a:p>
          <a:endParaRPr lang="en-US"/>
        </a:p>
      </dgm:t>
    </dgm:pt>
    <dgm:pt modelId="{01A0476D-1498-403C-9158-A527D2610D90}" type="sibTrans" cxnId="{67DB57F1-7098-4DC2-A083-58CE3C540D29}">
      <dgm:prSet/>
      <dgm:spPr/>
      <dgm:t>
        <a:bodyPr/>
        <a:lstStyle/>
        <a:p>
          <a:endParaRPr lang="en-US"/>
        </a:p>
      </dgm:t>
    </dgm:pt>
    <dgm:pt modelId="{9F7E044B-88E3-47CA-B5DE-C04C5FD902FC}">
      <dgm:prSet custT="1"/>
      <dgm:spPr/>
      <dgm:t>
        <a:bodyPr/>
        <a:lstStyle/>
        <a:p>
          <a:r>
            <a:rPr lang="en-US" sz="3000" b="1" dirty="0"/>
            <a:t>Promoting First Relationships® in Pediatric Primary Care</a:t>
          </a:r>
          <a:endParaRPr lang="en-US" sz="3000" dirty="0"/>
        </a:p>
      </dgm:t>
    </dgm:pt>
    <dgm:pt modelId="{F9A2B085-A38E-4ADC-BF49-97DEEC9E7CAA}" type="parTrans" cxnId="{BD01B64E-4EE4-40B5-AD2D-A53BE60E50AB}">
      <dgm:prSet/>
      <dgm:spPr/>
      <dgm:t>
        <a:bodyPr/>
        <a:lstStyle/>
        <a:p>
          <a:endParaRPr lang="en-US"/>
        </a:p>
      </dgm:t>
    </dgm:pt>
    <dgm:pt modelId="{D06BC3CE-3108-4F05-ADCA-0CADEDAEEF2A}" type="sibTrans" cxnId="{BD01B64E-4EE4-40B5-AD2D-A53BE60E50AB}">
      <dgm:prSet/>
      <dgm:spPr/>
      <dgm:t>
        <a:bodyPr/>
        <a:lstStyle/>
        <a:p>
          <a:endParaRPr lang="en-US"/>
        </a:p>
      </dgm:t>
    </dgm:pt>
    <dgm:pt modelId="{FD4EF075-5141-4EBE-8A70-B4677C1889BA}" type="pres">
      <dgm:prSet presAssocID="{2DB3606C-B324-4A7A-A2D7-11D7738E10F0}" presName="Name0" presStyleCnt="0">
        <dgm:presLayoutVars>
          <dgm:dir/>
          <dgm:resizeHandles val="exact"/>
        </dgm:presLayoutVars>
      </dgm:prSet>
      <dgm:spPr/>
    </dgm:pt>
    <dgm:pt modelId="{1FA63053-7503-4DFF-B3BC-5D2D152E7729}" type="pres">
      <dgm:prSet presAssocID="{D27C56D6-BB5E-4E93-AF22-5AC7BED0CA12}" presName="node" presStyleLbl="node1" presStyleIdx="0" presStyleCnt="2">
        <dgm:presLayoutVars>
          <dgm:bulletEnabled val="1"/>
        </dgm:presLayoutVars>
      </dgm:prSet>
      <dgm:spPr/>
    </dgm:pt>
    <dgm:pt modelId="{115FAC8D-1EFA-449E-BB1A-302F5FBACCD7}" type="pres">
      <dgm:prSet presAssocID="{01A0476D-1498-403C-9158-A527D2610D90}" presName="sibTrans" presStyleCnt="0"/>
      <dgm:spPr/>
    </dgm:pt>
    <dgm:pt modelId="{F650AE00-7013-45D0-B0FD-B60295DB5712}" type="pres">
      <dgm:prSet presAssocID="{9F7E044B-88E3-47CA-B5DE-C04C5FD902FC}" presName="node" presStyleLbl="node1" presStyleIdx="1" presStyleCnt="2">
        <dgm:presLayoutVars>
          <dgm:bulletEnabled val="1"/>
        </dgm:presLayoutVars>
      </dgm:prSet>
      <dgm:spPr/>
    </dgm:pt>
  </dgm:ptLst>
  <dgm:cxnLst>
    <dgm:cxn modelId="{439A432D-6114-4BD1-BC20-3071A0516BA6}" type="presOf" srcId="{D27C56D6-BB5E-4E93-AF22-5AC7BED0CA12}" destId="{1FA63053-7503-4DFF-B3BC-5D2D152E7729}" srcOrd="0" destOrd="0" presId="urn:microsoft.com/office/officeart/2005/8/layout/hList6"/>
    <dgm:cxn modelId="{E598882D-EB8A-4302-B0C8-AF40AE077894}" type="presOf" srcId="{2DB3606C-B324-4A7A-A2D7-11D7738E10F0}" destId="{FD4EF075-5141-4EBE-8A70-B4677C1889BA}" srcOrd="0" destOrd="0" presId="urn:microsoft.com/office/officeart/2005/8/layout/hList6"/>
    <dgm:cxn modelId="{BD01B64E-4EE4-40B5-AD2D-A53BE60E50AB}" srcId="{2DB3606C-B324-4A7A-A2D7-11D7738E10F0}" destId="{9F7E044B-88E3-47CA-B5DE-C04C5FD902FC}" srcOrd="1" destOrd="0" parTransId="{F9A2B085-A38E-4ADC-BF49-97DEEC9E7CAA}" sibTransId="{D06BC3CE-3108-4F05-ADCA-0CADEDAEEF2A}"/>
    <dgm:cxn modelId="{63FBE499-A79E-4E54-9A89-C169F8F0C1C5}" type="presOf" srcId="{9F7E044B-88E3-47CA-B5DE-C04C5FD902FC}" destId="{F650AE00-7013-45D0-B0FD-B60295DB5712}" srcOrd="0" destOrd="0" presId="urn:microsoft.com/office/officeart/2005/8/layout/hList6"/>
    <dgm:cxn modelId="{67DB57F1-7098-4DC2-A083-58CE3C540D29}" srcId="{2DB3606C-B324-4A7A-A2D7-11D7738E10F0}" destId="{D27C56D6-BB5E-4E93-AF22-5AC7BED0CA12}" srcOrd="0" destOrd="0" parTransId="{204F28A4-7EB7-4D3B-9EC1-DF9AAF0A2ABC}" sibTransId="{01A0476D-1498-403C-9158-A527D2610D90}"/>
    <dgm:cxn modelId="{98A3EAD5-6E9B-47D5-9280-BC0174BC5120}" type="presParOf" srcId="{FD4EF075-5141-4EBE-8A70-B4677C1889BA}" destId="{1FA63053-7503-4DFF-B3BC-5D2D152E7729}" srcOrd="0" destOrd="0" presId="urn:microsoft.com/office/officeart/2005/8/layout/hList6"/>
    <dgm:cxn modelId="{3217D97C-7E97-4BA5-A566-65689F689202}" type="presParOf" srcId="{FD4EF075-5141-4EBE-8A70-B4677C1889BA}" destId="{115FAC8D-1EFA-449E-BB1A-302F5FBACCD7}" srcOrd="1" destOrd="0" presId="urn:microsoft.com/office/officeart/2005/8/layout/hList6"/>
    <dgm:cxn modelId="{6A7823FC-D67E-4E8C-8100-7D4694A05019}" type="presParOf" srcId="{FD4EF075-5141-4EBE-8A70-B4677C1889BA}" destId="{F650AE00-7013-45D0-B0FD-B60295DB5712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AC71FC-975A-45D3-8717-E2534622FB0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B0C9C0-63AB-42FD-B09C-0B28866EC823}">
      <dgm:prSet/>
      <dgm:spPr/>
      <dgm:t>
        <a:bodyPr/>
        <a:lstStyle/>
        <a:p>
          <a:r>
            <a:rPr lang="en-US"/>
            <a:t>Assess</a:t>
          </a:r>
        </a:p>
      </dgm:t>
    </dgm:pt>
    <dgm:pt modelId="{EEF07E0C-0682-41B0-9C63-0EB573BD5A0C}" type="parTrans" cxnId="{965785C6-DC16-48EF-8AD2-480F3F8CBB92}">
      <dgm:prSet/>
      <dgm:spPr/>
      <dgm:t>
        <a:bodyPr/>
        <a:lstStyle/>
        <a:p>
          <a:endParaRPr lang="en-US"/>
        </a:p>
      </dgm:t>
    </dgm:pt>
    <dgm:pt modelId="{588FF03A-5133-45CE-A02F-6A3EB285040B}" type="sibTrans" cxnId="{965785C6-DC16-48EF-8AD2-480F3F8CBB92}">
      <dgm:prSet/>
      <dgm:spPr/>
      <dgm:t>
        <a:bodyPr/>
        <a:lstStyle/>
        <a:p>
          <a:endParaRPr lang="en-US"/>
        </a:p>
      </dgm:t>
    </dgm:pt>
    <dgm:pt modelId="{D1FDA512-BEA0-46D6-B12B-C3242F96E72D}">
      <dgm:prSet/>
      <dgm:spPr/>
      <dgm:t>
        <a:bodyPr/>
        <a:lstStyle/>
        <a:p>
          <a:r>
            <a:rPr lang="en-US"/>
            <a:t>Assess Infant-Caregiver Relationship</a:t>
          </a:r>
        </a:p>
      </dgm:t>
    </dgm:pt>
    <dgm:pt modelId="{EB570FBC-B433-499B-BAC0-FF95C9465D7A}" type="parTrans" cxnId="{33AC177C-CDC1-4687-8329-101ED1038D66}">
      <dgm:prSet/>
      <dgm:spPr/>
      <dgm:t>
        <a:bodyPr/>
        <a:lstStyle/>
        <a:p>
          <a:endParaRPr lang="en-US"/>
        </a:p>
      </dgm:t>
    </dgm:pt>
    <dgm:pt modelId="{8733192E-4040-472E-8BB7-AC428B5BAC5F}" type="sibTrans" cxnId="{33AC177C-CDC1-4687-8329-101ED1038D66}">
      <dgm:prSet/>
      <dgm:spPr/>
      <dgm:t>
        <a:bodyPr/>
        <a:lstStyle/>
        <a:p>
          <a:endParaRPr lang="en-US"/>
        </a:p>
      </dgm:t>
    </dgm:pt>
    <dgm:pt modelId="{3154BAB3-0611-489A-9A18-046D7D8A70EE}">
      <dgm:prSet/>
      <dgm:spPr/>
      <dgm:t>
        <a:bodyPr/>
        <a:lstStyle/>
        <a:p>
          <a:r>
            <a:rPr lang="en-US"/>
            <a:t>Focus on</a:t>
          </a:r>
        </a:p>
      </dgm:t>
    </dgm:pt>
    <dgm:pt modelId="{44279840-F522-408D-A882-19F9D6DA7DC5}" type="parTrans" cxnId="{CB92D6B5-041D-4168-AEA3-A7589C08ED04}">
      <dgm:prSet/>
      <dgm:spPr/>
      <dgm:t>
        <a:bodyPr/>
        <a:lstStyle/>
        <a:p>
          <a:endParaRPr lang="en-US"/>
        </a:p>
      </dgm:t>
    </dgm:pt>
    <dgm:pt modelId="{9F8D3618-AB30-4FAB-84EB-F4B6A4D94FC0}" type="sibTrans" cxnId="{CB92D6B5-041D-4168-AEA3-A7589C08ED04}">
      <dgm:prSet/>
      <dgm:spPr/>
      <dgm:t>
        <a:bodyPr/>
        <a:lstStyle/>
        <a:p>
          <a:endParaRPr lang="en-US"/>
        </a:p>
      </dgm:t>
    </dgm:pt>
    <dgm:pt modelId="{83A204FE-1ECB-45B7-A3AA-09CD58260F05}">
      <dgm:prSet/>
      <dgm:spPr/>
      <dgm:t>
        <a:bodyPr/>
        <a:lstStyle/>
        <a:p>
          <a:r>
            <a:rPr lang="en-US"/>
            <a:t>Focus on key developmental and social-emotional issues for each visit. </a:t>
          </a:r>
        </a:p>
      </dgm:t>
    </dgm:pt>
    <dgm:pt modelId="{F6777ABC-AE0C-4D1B-BF44-63135E34B561}" type="parTrans" cxnId="{3EE26B53-2788-4898-9C71-D7B694F26AA0}">
      <dgm:prSet/>
      <dgm:spPr/>
      <dgm:t>
        <a:bodyPr/>
        <a:lstStyle/>
        <a:p>
          <a:endParaRPr lang="en-US"/>
        </a:p>
      </dgm:t>
    </dgm:pt>
    <dgm:pt modelId="{7F6CAC55-76A7-4617-9258-EED6A3FE4CB1}" type="sibTrans" cxnId="{3EE26B53-2788-4898-9C71-D7B694F26AA0}">
      <dgm:prSet/>
      <dgm:spPr/>
      <dgm:t>
        <a:bodyPr/>
        <a:lstStyle/>
        <a:p>
          <a:endParaRPr lang="en-US"/>
        </a:p>
      </dgm:t>
    </dgm:pt>
    <dgm:pt modelId="{37A59011-9500-46A3-909A-57CDB176B7EA}">
      <dgm:prSet/>
      <dgm:spPr/>
      <dgm:t>
        <a:bodyPr/>
        <a:lstStyle/>
        <a:p>
          <a:r>
            <a:rPr lang="en-US"/>
            <a:t>Provide</a:t>
          </a:r>
        </a:p>
      </dgm:t>
    </dgm:pt>
    <dgm:pt modelId="{2FED7D7E-6A91-4E25-802D-FD520800193D}" type="parTrans" cxnId="{051ADEFD-5623-4547-AC8A-4804B9A1DB76}">
      <dgm:prSet/>
      <dgm:spPr/>
      <dgm:t>
        <a:bodyPr/>
        <a:lstStyle/>
        <a:p>
          <a:endParaRPr lang="en-US"/>
        </a:p>
      </dgm:t>
    </dgm:pt>
    <dgm:pt modelId="{E4CDBA7A-510B-4CF8-A6FB-AFAE561BCDA6}" type="sibTrans" cxnId="{051ADEFD-5623-4547-AC8A-4804B9A1DB76}">
      <dgm:prSet/>
      <dgm:spPr/>
      <dgm:t>
        <a:bodyPr/>
        <a:lstStyle/>
        <a:p>
          <a:endParaRPr lang="en-US"/>
        </a:p>
      </dgm:t>
    </dgm:pt>
    <dgm:pt modelId="{3391AA42-54FE-46B9-895F-221C03925FDF}">
      <dgm:prSet/>
      <dgm:spPr/>
      <dgm:t>
        <a:bodyPr/>
        <a:lstStyle/>
        <a:p>
          <a:r>
            <a:rPr lang="en-US" dirty="0"/>
            <a:t>Provide anticipatory guidance at the most appropriate time </a:t>
          </a:r>
        </a:p>
      </dgm:t>
    </dgm:pt>
    <dgm:pt modelId="{BFD7D0E1-55B3-47AD-8D89-F09E8DAF7338}" type="parTrans" cxnId="{1800AEA4-63D8-406B-9D1F-C9766A3FDBA6}">
      <dgm:prSet/>
      <dgm:spPr/>
      <dgm:t>
        <a:bodyPr/>
        <a:lstStyle/>
        <a:p>
          <a:endParaRPr lang="en-US"/>
        </a:p>
      </dgm:t>
    </dgm:pt>
    <dgm:pt modelId="{00882692-F980-4733-AAAA-BF5D938948D6}" type="sibTrans" cxnId="{1800AEA4-63D8-406B-9D1F-C9766A3FDBA6}">
      <dgm:prSet/>
      <dgm:spPr/>
      <dgm:t>
        <a:bodyPr/>
        <a:lstStyle/>
        <a:p>
          <a:endParaRPr lang="en-US"/>
        </a:p>
      </dgm:t>
    </dgm:pt>
    <dgm:pt modelId="{848E8573-53B8-46B0-818C-7627B547343E}">
      <dgm:prSet/>
      <dgm:spPr/>
      <dgm:t>
        <a:bodyPr/>
        <a:lstStyle/>
        <a:p>
          <a:r>
            <a:rPr lang="en-US"/>
            <a:t>Join</a:t>
          </a:r>
        </a:p>
      </dgm:t>
    </dgm:pt>
    <dgm:pt modelId="{92FBE3A1-1BBF-41DE-900E-2918F311048F}" type="parTrans" cxnId="{5E876C33-2721-4497-AF89-DD1E6301FDFB}">
      <dgm:prSet/>
      <dgm:spPr/>
      <dgm:t>
        <a:bodyPr/>
        <a:lstStyle/>
        <a:p>
          <a:endParaRPr lang="en-US"/>
        </a:p>
      </dgm:t>
    </dgm:pt>
    <dgm:pt modelId="{10455906-1E58-430A-BFD9-05A6EECA690F}" type="sibTrans" cxnId="{5E876C33-2721-4497-AF89-DD1E6301FDFB}">
      <dgm:prSet/>
      <dgm:spPr/>
      <dgm:t>
        <a:bodyPr/>
        <a:lstStyle/>
        <a:p>
          <a:endParaRPr lang="en-US"/>
        </a:p>
      </dgm:t>
    </dgm:pt>
    <dgm:pt modelId="{BBF13FCB-D44A-48D9-A1C5-66425F6194D8}">
      <dgm:prSet/>
      <dgm:spPr/>
      <dgm:t>
        <a:bodyPr/>
        <a:lstStyle/>
        <a:p>
          <a:r>
            <a:rPr lang="en-US"/>
            <a:t>Join with parents and provide positive and instructive feedback as well as reflective questions. </a:t>
          </a:r>
        </a:p>
      </dgm:t>
    </dgm:pt>
    <dgm:pt modelId="{F4382B55-AAD6-4E89-96B7-1D4EAFFB0CF2}" type="parTrans" cxnId="{80BC3EE4-DEB1-4B2B-912A-DA3FC2926FD0}">
      <dgm:prSet/>
      <dgm:spPr/>
      <dgm:t>
        <a:bodyPr/>
        <a:lstStyle/>
        <a:p>
          <a:endParaRPr lang="en-US"/>
        </a:p>
      </dgm:t>
    </dgm:pt>
    <dgm:pt modelId="{CBEA39E1-76F9-401B-9136-F7C84943F912}" type="sibTrans" cxnId="{80BC3EE4-DEB1-4B2B-912A-DA3FC2926FD0}">
      <dgm:prSet/>
      <dgm:spPr/>
      <dgm:t>
        <a:bodyPr/>
        <a:lstStyle/>
        <a:p>
          <a:endParaRPr lang="en-US"/>
        </a:p>
      </dgm:t>
    </dgm:pt>
    <dgm:pt modelId="{B736DAE4-9268-49A2-992E-5954B6382F36}" type="pres">
      <dgm:prSet presAssocID="{CCAC71FC-975A-45D3-8717-E2534622FB03}" presName="Name0" presStyleCnt="0">
        <dgm:presLayoutVars>
          <dgm:dir/>
          <dgm:animLvl val="lvl"/>
          <dgm:resizeHandles val="exact"/>
        </dgm:presLayoutVars>
      </dgm:prSet>
      <dgm:spPr/>
    </dgm:pt>
    <dgm:pt modelId="{A5BFF972-D8E7-4C94-BA27-64AA5D1E8695}" type="pres">
      <dgm:prSet presAssocID="{A3B0C9C0-63AB-42FD-B09C-0B28866EC823}" presName="composite" presStyleCnt="0"/>
      <dgm:spPr/>
    </dgm:pt>
    <dgm:pt modelId="{3C6CF708-1D53-4468-BF7C-53BBC5B20A1C}" type="pres">
      <dgm:prSet presAssocID="{A3B0C9C0-63AB-42FD-B09C-0B28866EC823}" presName="parTx" presStyleLbl="alignNode1" presStyleIdx="0" presStyleCnt="4">
        <dgm:presLayoutVars>
          <dgm:chMax val="0"/>
          <dgm:chPref val="0"/>
        </dgm:presLayoutVars>
      </dgm:prSet>
      <dgm:spPr/>
    </dgm:pt>
    <dgm:pt modelId="{07254D35-32AC-40EE-8CA3-B624E7072507}" type="pres">
      <dgm:prSet presAssocID="{A3B0C9C0-63AB-42FD-B09C-0B28866EC823}" presName="desTx" presStyleLbl="alignAccFollowNode1" presStyleIdx="0" presStyleCnt="4">
        <dgm:presLayoutVars/>
      </dgm:prSet>
      <dgm:spPr/>
    </dgm:pt>
    <dgm:pt modelId="{4C519660-7A20-491D-9B74-CD0E3A63F2BD}" type="pres">
      <dgm:prSet presAssocID="{588FF03A-5133-45CE-A02F-6A3EB285040B}" presName="space" presStyleCnt="0"/>
      <dgm:spPr/>
    </dgm:pt>
    <dgm:pt modelId="{03B82748-01B8-4B79-912F-F07EDAE95BF1}" type="pres">
      <dgm:prSet presAssocID="{3154BAB3-0611-489A-9A18-046D7D8A70EE}" presName="composite" presStyleCnt="0"/>
      <dgm:spPr/>
    </dgm:pt>
    <dgm:pt modelId="{72E170E0-5B22-4237-8805-15F2259335D6}" type="pres">
      <dgm:prSet presAssocID="{3154BAB3-0611-489A-9A18-046D7D8A70EE}" presName="parTx" presStyleLbl="alignNode1" presStyleIdx="1" presStyleCnt="4">
        <dgm:presLayoutVars>
          <dgm:chMax val="0"/>
          <dgm:chPref val="0"/>
        </dgm:presLayoutVars>
      </dgm:prSet>
      <dgm:spPr/>
    </dgm:pt>
    <dgm:pt modelId="{6C9572A2-749F-4B02-83CE-F7C61890C07D}" type="pres">
      <dgm:prSet presAssocID="{3154BAB3-0611-489A-9A18-046D7D8A70EE}" presName="desTx" presStyleLbl="alignAccFollowNode1" presStyleIdx="1" presStyleCnt="4">
        <dgm:presLayoutVars/>
      </dgm:prSet>
      <dgm:spPr/>
    </dgm:pt>
    <dgm:pt modelId="{96FB4A6B-94F5-4AE0-AF58-E3A5179825B1}" type="pres">
      <dgm:prSet presAssocID="{9F8D3618-AB30-4FAB-84EB-F4B6A4D94FC0}" presName="space" presStyleCnt="0"/>
      <dgm:spPr/>
    </dgm:pt>
    <dgm:pt modelId="{D26DDA1C-8303-4776-AA42-19BF189960A5}" type="pres">
      <dgm:prSet presAssocID="{37A59011-9500-46A3-909A-57CDB176B7EA}" presName="composite" presStyleCnt="0"/>
      <dgm:spPr/>
    </dgm:pt>
    <dgm:pt modelId="{20881F40-8EA6-432B-B30C-B3DB9120168C}" type="pres">
      <dgm:prSet presAssocID="{37A59011-9500-46A3-909A-57CDB176B7EA}" presName="parTx" presStyleLbl="alignNode1" presStyleIdx="2" presStyleCnt="4">
        <dgm:presLayoutVars>
          <dgm:chMax val="0"/>
          <dgm:chPref val="0"/>
        </dgm:presLayoutVars>
      </dgm:prSet>
      <dgm:spPr/>
    </dgm:pt>
    <dgm:pt modelId="{8D3A0667-3DDB-4D0F-9410-04D9452CFA91}" type="pres">
      <dgm:prSet presAssocID="{37A59011-9500-46A3-909A-57CDB176B7EA}" presName="desTx" presStyleLbl="alignAccFollowNode1" presStyleIdx="2" presStyleCnt="4">
        <dgm:presLayoutVars/>
      </dgm:prSet>
      <dgm:spPr/>
    </dgm:pt>
    <dgm:pt modelId="{5F2D812A-A0DD-40BB-858A-96AD44FA27B4}" type="pres">
      <dgm:prSet presAssocID="{E4CDBA7A-510B-4CF8-A6FB-AFAE561BCDA6}" presName="space" presStyleCnt="0"/>
      <dgm:spPr/>
    </dgm:pt>
    <dgm:pt modelId="{9DB48AD5-8C13-4507-A31F-C73102B3A9A2}" type="pres">
      <dgm:prSet presAssocID="{848E8573-53B8-46B0-818C-7627B547343E}" presName="composite" presStyleCnt="0"/>
      <dgm:spPr/>
    </dgm:pt>
    <dgm:pt modelId="{EB0BFBCB-1277-4ED6-8A9A-5F2FB772E28B}" type="pres">
      <dgm:prSet presAssocID="{848E8573-53B8-46B0-818C-7627B547343E}" presName="parTx" presStyleLbl="alignNode1" presStyleIdx="3" presStyleCnt="4">
        <dgm:presLayoutVars>
          <dgm:chMax val="0"/>
          <dgm:chPref val="0"/>
        </dgm:presLayoutVars>
      </dgm:prSet>
      <dgm:spPr/>
    </dgm:pt>
    <dgm:pt modelId="{81B41A8D-0E5F-4A60-9933-59D602890DE9}" type="pres">
      <dgm:prSet presAssocID="{848E8573-53B8-46B0-818C-7627B547343E}" presName="desTx" presStyleLbl="alignAccFollowNode1" presStyleIdx="3" presStyleCnt="4">
        <dgm:presLayoutVars/>
      </dgm:prSet>
      <dgm:spPr/>
    </dgm:pt>
  </dgm:ptLst>
  <dgm:cxnLst>
    <dgm:cxn modelId="{A9052F30-8658-47E2-B626-30D5FD3392FC}" type="presOf" srcId="{3154BAB3-0611-489A-9A18-046D7D8A70EE}" destId="{72E170E0-5B22-4237-8805-15F2259335D6}" srcOrd="0" destOrd="0" presId="urn:microsoft.com/office/officeart/2016/7/layout/HorizontalActionList"/>
    <dgm:cxn modelId="{5E876C33-2721-4497-AF89-DD1E6301FDFB}" srcId="{CCAC71FC-975A-45D3-8717-E2534622FB03}" destId="{848E8573-53B8-46B0-818C-7627B547343E}" srcOrd="3" destOrd="0" parTransId="{92FBE3A1-1BBF-41DE-900E-2918F311048F}" sibTransId="{10455906-1E58-430A-BFD9-05A6EECA690F}"/>
    <dgm:cxn modelId="{3EE26B53-2788-4898-9C71-D7B694F26AA0}" srcId="{3154BAB3-0611-489A-9A18-046D7D8A70EE}" destId="{83A204FE-1ECB-45B7-A3AA-09CD58260F05}" srcOrd="0" destOrd="0" parTransId="{F6777ABC-AE0C-4D1B-BF44-63135E34B561}" sibTransId="{7F6CAC55-76A7-4617-9258-EED6A3FE4CB1}"/>
    <dgm:cxn modelId="{AD8DAF5E-EAFC-49A6-AC1C-0E91042CD81D}" type="presOf" srcId="{848E8573-53B8-46B0-818C-7627B547343E}" destId="{EB0BFBCB-1277-4ED6-8A9A-5F2FB772E28B}" srcOrd="0" destOrd="0" presId="urn:microsoft.com/office/officeart/2016/7/layout/HorizontalActionList"/>
    <dgm:cxn modelId="{33AC177C-CDC1-4687-8329-101ED1038D66}" srcId="{A3B0C9C0-63AB-42FD-B09C-0B28866EC823}" destId="{D1FDA512-BEA0-46D6-B12B-C3242F96E72D}" srcOrd="0" destOrd="0" parTransId="{EB570FBC-B433-499B-BAC0-FF95C9465D7A}" sibTransId="{8733192E-4040-472E-8BB7-AC428B5BAC5F}"/>
    <dgm:cxn modelId="{C2A72085-09A0-4FBE-8272-589078FE691E}" type="presOf" srcId="{D1FDA512-BEA0-46D6-B12B-C3242F96E72D}" destId="{07254D35-32AC-40EE-8CA3-B624E7072507}" srcOrd="0" destOrd="0" presId="urn:microsoft.com/office/officeart/2016/7/layout/HorizontalActionList"/>
    <dgm:cxn modelId="{A43F408D-C902-48BA-B4DB-E59A84A0FC4F}" type="presOf" srcId="{CCAC71FC-975A-45D3-8717-E2534622FB03}" destId="{B736DAE4-9268-49A2-992E-5954B6382F36}" srcOrd="0" destOrd="0" presId="urn:microsoft.com/office/officeart/2016/7/layout/HorizontalActionList"/>
    <dgm:cxn modelId="{CD950798-4A62-491A-9466-E23C0CDFB318}" type="presOf" srcId="{37A59011-9500-46A3-909A-57CDB176B7EA}" destId="{20881F40-8EA6-432B-B30C-B3DB9120168C}" srcOrd="0" destOrd="0" presId="urn:microsoft.com/office/officeart/2016/7/layout/HorizontalActionList"/>
    <dgm:cxn modelId="{1800AEA4-63D8-406B-9D1F-C9766A3FDBA6}" srcId="{37A59011-9500-46A3-909A-57CDB176B7EA}" destId="{3391AA42-54FE-46B9-895F-221C03925FDF}" srcOrd="0" destOrd="0" parTransId="{BFD7D0E1-55B3-47AD-8D89-F09E8DAF7338}" sibTransId="{00882692-F980-4733-AAAA-BF5D938948D6}"/>
    <dgm:cxn modelId="{CB92D6B5-041D-4168-AEA3-A7589C08ED04}" srcId="{CCAC71FC-975A-45D3-8717-E2534622FB03}" destId="{3154BAB3-0611-489A-9A18-046D7D8A70EE}" srcOrd="1" destOrd="0" parTransId="{44279840-F522-408D-A882-19F9D6DA7DC5}" sibTransId="{9F8D3618-AB30-4FAB-84EB-F4B6A4D94FC0}"/>
    <dgm:cxn modelId="{F35DBCBC-6A79-40C0-B56D-CFC7FA491768}" type="presOf" srcId="{83A204FE-1ECB-45B7-A3AA-09CD58260F05}" destId="{6C9572A2-749F-4B02-83CE-F7C61890C07D}" srcOrd="0" destOrd="0" presId="urn:microsoft.com/office/officeart/2016/7/layout/HorizontalActionList"/>
    <dgm:cxn modelId="{965785C6-DC16-48EF-8AD2-480F3F8CBB92}" srcId="{CCAC71FC-975A-45D3-8717-E2534622FB03}" destId="{A3B0C9C0-63AB-42FD-B09C-0B28866EC823}" srcOrd="0" destOrd="0" parTransId="{EEF07E0C-0682-41B0-9C63-0EB573BD5A0C}" sibTransId="{588FF03A-5133-45CE-A02F-6A3EB285040B}"/>
    <dgm:cxn modelId="{4AA28FDF-4DFB-46A3-B9F9-7D266DA5DA91}" type="presOf" srcId="{A3B0C9C0-63AB-42FD-B09C-0B28866EC823}" destId="{3C6CF708-1D53-4468-BF7C-53BBC5B20A1C}" srcOrd="0" destOrd="0" presId="urn:microsoft.com/office/officeart/2016/7/layout/HorizontalActionList"/>
    <dgm:cxn modelId="{80BC3EE4-DEB1-4B2B-912A-DA3FC2926FD0}" srcId="{848E8573-53B8-46B0-818C-7627B547343E}" destId="{BBF13FCB-D44A-48D9-A1C5-66425F6194D8}" srcOrd="0" destOrd="0" parTransId="{F4382B55-AAD6-4E89-96B7-1D4EAFFB0CF2}" sibTransId="{CBEA39E1-76F9-401B-9136-F7C84943F912}"/>
    <dgm:cxn modelId="{3A93FCFA-CDD4-4187-A25A-4CDE95F3CCEE}" type="presOf" srcId="{BBF13FCB-D44A-48D9-A1C5-66425F6194D8}" destId="{81B41A8D-0E5F-4A60-9933-59D602890DE9}" srcOrd="0" destOrd="0" presId="urn:microsoft.com/office/officeart/2016/7/layout/HorizontalActionList"/>
    <dgm:cxn modelId="{051ADEFD-5623-4547-AC8A-4804B9A1DB76}" srcId="{CCAC71FC-975A-45D3-8717-E2534622FB03}" destId="{37A59011-9500-46A3-909A-57CDB176B7EA}" srcOrd="2" destOrd="0" parTransId="{2FED7D7E-6A91-4E25-802D-FD520800193D}" sibTransId="{E4CDBA7A-510B-4CF8-A6FB-AFAE561BCDA6}"/>
    <dgm:cxn modelId="{18325CFE-593E-4A65-8ABE-C05D21882EB6}" type="presOf" srcId="{3391AA42-54FE-46B9-895F-221C03925FDF}" destId="{8D3A0667-3DDB-4D0F-9410-04D9452CFA91}" srcOrd="0" destOrd="0" presId="urn:microsoft.com/office/officeart/2016/7/layout/HorizontalActionList"/>
    <dgm:cxn modelId="{4769291E-499C-4817-8B6C-5E72CA52BA87}" type="presParOf" srcId="{B736DAE4-9268-49A2-992E-5954B6382F36}" destId="{A5BFF972-D8E7-4C94-BA27-64AA5D1E8695}" srcOrd="0" destOrd="0" presId="urn:microsoft.com/office/officeart/2016/7/layout/HorizontalActionList"/>
    <dgm:cxn modelId="{C1B6F69D-716B-48A8-B499-B20C2C552DAC}" type="presParOf" srcId="{A5BFF972-D8E7-4C94-BA27-64AA5D1E8695}" destId="{3C6CF708-1D53-4468-BF7C-53BBC5B20A1C}" srcOrd="0" destOrd="0" presId="urn:microsoft.com/office/officeart/2016/7/layout/HorizontalActionList"/>
    <dgm:cxn modelId="{C09A3683-E605-4B53-A430-340CB0BD2F42}" type="presParOf" srcId="{A5BFF972-D8E7-4C94-BA27-64AA5D1E8695}" destId="{07254D35-32AC-40EE-8CA3-B624E7072507}" srcOrd="1" destOrd="0" presId="urn:microsoft.com/office/officeart/2016/7/layout/HorizontalActionList"/>
    <dgm:cxn modelId="{E623853F-E0E7-4808-8775-51F3FF47EF70}" type="presParOf" srcId="{B736DAE4-9268-49A2-992E-5954B6382F36}" destId="{4C519660-7A20-491D-9B74-CD0E3A63F2BD}" srcOrd="1" destOrd="0" presId="urn:microsoft.com/office/officeart/2016/7/layout/HorizontalActionList"/>
    <dgm:cxn modelId="{FF2CC80A-0390-410D-A721-A10268731140}" type="presParOf" srcId="{B736DAE4-9268-49A2-992E-5954B6382F36}" destId="{03B82748-01B8-4B79-912F-F07EDAE95BF1}" srcOrd="2" destOrd="0" presId="urn:microsoft.com/office/officeart/2016/7/layout/HorizontalActionList"/>
    <dgm:cxn modelId="{107EBBE2-91BB-4697-9AF2-61E08710E65E}" type="presParOf" srcId="{03B82748-01B8-4B79-912F-F07EDAE95BF1}" destId="{72E170E0-5B22-4237-8805-15F2259335D6}" srcOrd="0" destOrd="0" presId="urn:microsoft.com/office/officeart/2016/7/layout/HorizontalActionList"/>
    <dgm:cxn modelId="{754619DA-FBDC-4600-B1E0-52CF8BD7570F}" type="presParOf" srcId="{03B82748-01B8-4B79-912F-F07EDAE95BF1}" destId="{6C9572A2-749F-4B02-83CE-F7C61890C07D}" srcOrd="1" destOrd="0" presId="urn:microsoft.com/office/officeart/2016/7/layout/HorizontalActionList"/>
    <dgm:cxn modelId="{0E9DF073-E3BA-4E90-9650-D9497ECEECA4}" type="presParOf" srcId="{B736DAE4-9268-49A2-992E-5954B6382F36}" destId="{96FB4A6B-94F5-4AE0-AF58-E3A5179825B1}" srcOrd="3" destOrd="0" presId="urn:microsoft.com/office/officeart/2016/7/layout/HorizontalActionList"/>
    <dgm:cxn modelId="{0247CC99-339B-4C75-ACC3-90D500FF2EC8}" type="presParOf" srcId="{B736DAE4-9268-49A2-992E-5954B6382F36}" destId="{D26DDA1C-8303-4776-AA42-19BF189960A5}" srcOrd="4" destOrd="0" presId="urn:microsoft.com/office/officeart/2016/7/layout/HorizontalActionList"/>
    <dgm:cxn modelId="{9E1630DB-6402-4407-B2D1-D949AB4E54CC}" type="presParOf" srcId="{D26DDA1C-8303-4776-AA42-19BF189960A5}" destId="{20881F40-8EA6-432B-B30C-B3DB9120168C}" srcOrd="0" destOrd="0" presId="urn:microsoft.com/office/officeart/2016/7/layout/HorizontalActionList"/>
    <dgm:cxn modelId="{E5336278-0EB4-42B3-985A-054F26C8BAD3}" type="presParOf" srcId="{D26DDA1C-8303-4776-AA42-19BF189960A5}" destId="{8D3A0667-3DDB-4D0F-9410-04D9452CFA91}" srcOrd="1" destOrd="0" presId="urn:microsoft.com/office/officeart/2016/7/layout/HorizontalActionList"/>
    <dgm:cxn modelId="{AF61058E-2DC2-4D36-9F76-AB2E6D7A7908}" type="presParOf" srcId="{B736DAE4-9268-49A2-992E-5954B6382F36}" destId="{5F2D812A-A0DD-40BB-858A-96AD44FA27B4}" srcOrd="5" destOrd="0" presId="urn:microsoft.com/office/officeart/2016/7/layout/HorizontalActionList"/>
    <dgm:cxn modelId="{2FDD7DAB-D27F-469B-8A7A-99CE3EF4194B}" type="presParOf" srcId="{B736DAE4-9268-49A2-992E-5954B6382F36}" destId="{9DB48AD5-8C13-4507-A31F-C73102B3A9A2}" srcOrd="6" destOrd="0" presId="urn:microsoft.com/office/officeart/2016/7/layout/HorizontalActionList"/>
    <dgm:cxn modelId="{8E5352C7-3655-4247-9D18-432617ECCA0E}" type="presParOf" srcId="{9DB48AD5-8C13-4507-A31F-C73102B3A9A2}" destId="{EB0BFBCB-1277-4ED6-8A9A-5F2FB772E28B}" srcOrd="0" destOrd="0" presId="urn:microsoft.com/office/officeart/2016/7/layout/HorizontalActionList"/>
    <dgm:cxn modelId="{55ACC9F0-2DF8-4711-BF77-5EE4247B9070}" type="presParOf" srcId="{9DB48AD5-8C13-4507-A31F-C73102B3A9A2}" destId="{81B41A8D-0E5F-4A60-9933-59D602890DE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90540-CCBD-4D87-865D-01C2B11EFEE8}">
      <dsp:nvSpPr>
        <dsp:cNvPr id="0" name=""/>
        <dsp:cNvSpPr/>
      </dsp:nvSpPr>
      <dsp:spPr>
        <a:xfrm>
          <a:off x="2812" y="96867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 foundational aspects of infant-caregiver attachment</a:t>
          </a:r>
        </a:p>
      </dsp:txBody>
      <dsp:txXfrm>
        <a:off x="2812" y="1284040"/>
        <a:ext cx="2231528" cy="1874484"/>
      </dsp:txXfrm>
    </dsp:sp>
    <dsp:sp modelId="{C40824CD-2DD2-46AC-B087-3954103CF51A}">
      <dsp:nvSpPr>
        <dsp:cNvPr id="0" name=""/>
        <dsp:cNvSpPr/>
      </dsp:nvSpPr>
      <dsp:spPr>
        <a:xfrm>
          <a:off x="649956" y="409281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546537"/>
        <a:ext cx="662730" cy="662730"/>
      </dsp:txXfrm>
    </dsp:sp>
    <dsp:sp modelId="{51E7204C-E6B8-4A38-A9D6-A62F99157A16}">
      <dsp:nvSpPr>
        <dsp:cNvPr id="0" name=""/>
        <dsp:cNvSpPr/>
      </dsp:nvSpPr>
      <dsp:spPr>
        <a:xfrm>
          <a:off x="2812" y="3220935"/>
          <a:ext cx="2231528" cy="72"/>
        </a:xfrm>
        <a:prstGeom prst="rect">
          <a:avLst/>
        </a:prstGeom>
        <a:solidFill>
          <a:schemeClr val="accent2">
            <a:hueOff val="-181642"/>
            <a:satOff val="-923"/>
            <a:lumOff val="-532"/>
            <a:alphaOff val="0"/>
          </a:schemeClr>
        </a:solidFill>
        <a:ln w="15875" cap="flat" cmpd="sng" algn="ctr">
          <a:solidFill>
            <a:schemeClr val="accent2">
              <a:hueOff val="-181642"/>
              <a:satOff val="-923"/>
              <a:lumOff val="-5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753B0-A07B-4EEF-ADDF-9BFC8CCB647C}">
      <dsp:nvSpPr>
        <dsp:cNvPr id="0" name=""/>
        <dsp:cNvSpPr/>
      </dsp:nvSpPr>
      <dsp:spPr>
        <a:xfrm>
          <a:off x="2457494" y="96867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268478"/>
            <a:satOff val="-4671"/>
            <a:lumOff val="-45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68478"/>
              <a:satOff val="-4671"/>
              <a:lumOff val="-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 the various types of attachment</a:t>
          </a:r>
        </a:p>
      </dsp:txBody>
      <dsp:txXfrm>
        <a:off x="2457494" y="1284040"/>
        <a:ext cx="2231528" cy="1874484"/>
      </dsp:txXfrm>
    </dsp:sp>
    <dsp:sp modelId="{0B99B380-FF33-4C33-AC95-2A65F26628B7}">
      <dsp:nvSpPr>
        <dsp:cNvPr id="0" name=""/>
        <dsp:cNvSpPr/>
      </dsp:nvSpPr>
      <dsp:spPr>
        <a:xfrm>
          <a:off x="3104638" y="409281"/>
          <a:ext cx="937242" cy="937242"/>
        </a:xfrm>
        <a:prstGeom prst="ellipse">
          <a:avLst/>
        </a:prstGeom>
        <a:solidFill>
          <a:schemeClr val="accent2">
            <a:hueOff val="-363285"/>
            <a:satOff val="-1847"/>
            <a:lumOff val="-1064"/>
            <a:alphaOff val="0"/>
          </a:schemeClr>
        </a:solidFill>
        <a:ln w="15875" cap="flat" cmpd="sng" algn="ctr">
          <a:solidFill>
            <a:schemeClr val="accent2">
              <a:hueOff val="-363285"/>
              <a:satOff val="-1847"/>
              <a:lumOff val="-1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546537"/>
        <a:ext cx="662730" cy="662730"/>
      </dsp:txXfrm>
    </dsp:sp>
    <dsp:sp modelId="{84FDC984-F7A7-4BBD-B652-458222A1654B}">
      <dsp:nvSpPr>
        <dsp:cNvPr id="0" name=""/>
        <dsp:cNvSpPr/>
      </dsp:nvSpPr>
      <dsp:spPr>
        <a:xfrm>
          <a:off x="2457494" y="3220935"/>
          <a:ext cx="2231528" cy="72"/>
        </a:xfrm>
        <a:prstGeom prst="rect">
          <a:avLst/>
        </a:prstGeom>
        <a:solidFill>
          <a:schemeClr val="accent2">
            <a:hueOff val="-544927"/>
            <a:satOff val="-2770"/>
            <a:lumOff val="-1596"/>
            <a:alphaOff val="0"/>
          </a:schemeClr>
        </a:solidFill>
        <a:ln w="15875" cap="flat" cmpd="sng" algn="ctr">
          <a:solidFill>
            <a:schemeClr val="accent2">
              <a:hueOff val="-544927"/>
              <a:satOff val="-2770"/>
              <a:lumOff val="-15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40BBE-45A7-440C-B692-398CE59E02C7}">
      <dsp:nvSpPr>
        <dsp:cNvPr id="0" name=""/>
        <dsp:cNvSpPr/>
      </dsp:nvSpPr>
      <dsp:spPr>
        <a:xfrm>
          <a:off x="4912176" y="96867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536955"/>
            <a:satOff val="-9343"/>
            <a:lumOff val="-90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536955"/>
              <a:satOff val="-9343"/>
              <a:lumOff val="-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Identify long term outcomes from attachment types</a:t>
          </a:r>
        </a:p>
      </dsp:txBody>
      <dsp:txXfrm>
        <a:off x="4912176" y="1284040"/>
        <a:ext cx="2231528" cy="1874484"/>
      </dsp:txXfrm>
    </dsp:sp>
    <dsp:sp modelId="{E8D045F9-19A3-47F0-B1C0-D1AD8C2E8947}">
      <dsp:nvSpPr>
        <dsp:cNvPr id="0" name=""/>
        <dsp:cNvSpPr/>
      </dsp:nvSpPr>
      <dsp:spPr>
        <a:xfrm>
          <a:off x="5559319" y="409281"/>
          <a:ext cx="937242" cy="937242"/>
        </a:xfrm>
        <a:prstGeom prst="ellipse">
          <a:avLst/>
        </a:prstGeom>
        <a:solidFill>
          <a:schemeClr val="accent2">
            <a:hueOff val="-726569"/>
            <a:satOff val="-3693"/>
            <a:lumOff val="-2129"/>
            <a:alphaOff val="0"/>
          </a:schemeClr>
        </a:solidFill>
        <a:ln w="15875" cap="flat" cmpd="sng" algn="ctr">
          <a:solidFill>
            <a:schemeClr val="accent2">
              <a:hueOff val="-726569"/>
              <a:satOff val="-3693"/>
              <a:lumOff val="-21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546537"/>
        <a:ext cx="662730" cy="662730"/>
      </dsp:txXfrm>
    </dsp:sp>
    <dsp:sp modelId="{B6739B1A-F689-42FC-89FC-46882E214C9B}">
      <dsp:nvSpPr>
        <dsp:cNvPr id="0" name=""/>
        <dsp:cNvSpPr/>
      </dsp:nvSpPr>
      <dsp:spPr>
        <a:xfrm>
          <a:off x="4912176" y="3220935"/>
          <a:ext cx="2231528" cy="72"/>
        </a:xfrm>
        <a:prstGeom prst="rect">
          <a:avLst/>
        </a:prstGeom>
        <a:solidFill>
          <a:schemeClr val="accent2">
            <a:hueOff val="-908211"/>
            <a:satOff val="-4616"/>
            <a:lumOff val="-2661"/>
            <a:alphaOff val="0"/>
          </a:schemeClr>
        </a:solidFill>
        <a:ln w="15875" cap="flat" cmpd="sng" algn="ctr">
          <a:solidFill>
            <a:schemeClr val="accent2">
              <a:hueOff val="-908211"/>
              <a:satOff val="-4616"/>
              <a:lumOff val="-2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16917-3A07-46C1-A796-AC9AFE4841C6}">
      <dsp:nvSpPr>
        <dsp:cNvPr id="0" name=""/>
        <dsp:cNvSpPr/>
      </dsp:nvSpPr>
      <dsp:spPr>
        <a:xfrm>
          <a:off x="7366858" y="96867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805433"/>
            <a:satOff val="-14014"/>
            <a:lumOff val="-13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805433"/>
              <a:satOff val="-14014"/>
              <a:lumOff val="-13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 able to promote infant-caregiver attachment   </a:t>
          </a:r>
        </a:p>
      </dsp:txBody>
      <dsp:txXfrm>
        <a:off x="7366858" y="1284040"/>
        <a:ext cx="2231528" cy="1874484"/>
      </dsp:txXfrm>
    </dsp:sp>
    <dsp:sp modelId="{9E91325D-662C-456D-AA6D-712553F87F33}">
      <dsp:nvSpPr>
        <dsp:cNvPr id="0" name=""/>
        <dsp:cNvSpPr/>
      </dsp:nvSpPr>
      <dsp:spPr>
        <a:xfrm>
          <a:off x="8014001" y="409281"/>
          <a:ext cx="937242" cy="937242"/>
        </a:xfrm>
        <a:prstGeom prst="ellipse">
          <a:avLst/>
        </a:prstGeom>
        <a:solidFill>
          <a:schemeClr val="accent2">
            <a:hueOff val="-1089854"/>
            <a:satOff val="-5540"/>
            <a:lumOff val="-3193"/>
            <a:alphaOff val="0"/>
          </a:schemeClr>
        </a:solidFill>
        <a:ln w="15875" cap="flat" cmpd="sng" algn="ctr">
          <a:solidFill>
            <a:schemeClr val="accent2">
              <a:hueOff val="-1089854"/>
              <a:satOff val="-5540"/>
              <a:lumOff val="-31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1257" y="546537"/>
        <a:ext cx="662730" cy="662730"/>
      </dsp:txXfrm>
    </dsp:sp>
    <dsp:sp modelId="{F76B0765-E3AB-4ADE-8A0E-D477D88C62E3}">
      <dsp:nvSpPr>
        <dsp:cNvPr id="0" name=""/>
        <dsp:cNvSpPr/>
      </dsp:nvSpPr>
      <dsp:spPr>
        <a:xfrm>
          <a:off x="7366858" y="3220935"/>
          <a:ext cx="2231528" cy="72"/>
        </a:xfrm>
        <a:prstGeom prst="rect">
          <a:avLst/>
        </a:prstGeom>
        <a:solidFill>
          <a:schemeClr val="accent2">
            <a:hueOff val="-1271496"/>
            <a:satOff val="-6463"/>
            <a:lumOff val="-3725"/>
            <a:alphaOff val="0"/>
          </a:schemeClr>
        </a:solidFill>
        <a:ln w="15875" cap="flat" cmpd="sng" algn="ctr">
          <a:solidFill>
            <a:schemeClr val="accent2">
              <a:hueOff val="-1271496"/>
              <a:satOff val="-6463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A4A2-8E8C-4981-994E-488E2CE54EA4}">
      <dsp:nvSpPr>
        <dsp:cNvPr id="0" name=""/>
        <dsp:cNvSpPr/>
      </dsp:nvSpPr>
      <dsp:spPr>
        <a:xfrm>
          <a:off x="0" y="10357"/>
          <a:ext cx="9601196" cy="678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Emotionally and physically independent of attachment figure</a:t>
          </a:r>
        </a:p>
      </dsp:txBody>
      <dsp:txXfrm>
        <a:off x="33127" y="43484"/>
        <a:ext cx="9534942" cy="612346"/>
      </dsp:txXfrm>
    </dsp:sp>
    <dsp:sp modelId="{4CC0B22A-FFCA-457B-9578-D251A5FAE69D}">
      <dsp:nvSpPr>
        <dsp:cNvPr id="0" name=""/>
        <dsp:cNvSpPr/>
      </dsp:nvSpPr>
      <dsp:spPr>
        <a:xfrm>
          <a:off x="0" y="772477"/>
          <a:ext cx="9601196" cy="678600"/>
        </a:xfrm>
        <a:prstGeom prst="roundRect">
          <a:avLst/>
        </a:prstGeom>
        <a:solidFill>
          <a:schemeClr val="accent2">
            <a:hueOff val="-423832"/>
            <a:satOff val="-2154"/>
            <a:lumOff val="-12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Infant or child does not seek caregiver when distressed</a:t>
          </a:r>
        </a:p>
      </dsp:txBody>
      <dsp:txXfrm>
        <a:off x="33127" y="805604"/>
        <a:ext cx="9534942" cy="612346"/>
      </dsp:txXfrm>
    </dsp:sp>
    <dsp:sp modelId="{027C3032-8184-482A-963E-8DCA1BEF8D97}">
      <dsp:nvSpPr>
        <dsp:cNvPr id="0" name=""/>
        <dsp:cNvSpPr/>
      </dsp:nvSpPr>
      <dsp:spPr>
        <a:xfrm>
          <a:off x="0" y="1534597"/>
          <a:ext cx="9601196" cy="678600"/>
        </a:xfrm>
        <a:prstGeom prst="roundRect">
          <a:avLst/>
        </a:prstGeom>
        <a:solidFill>
          <a:schemeClr val="accent2">
            <a:hueOff val="-847664"/>
            <a:satOff val="-4309"/>
            <a:lumOff val="-24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Caregiver is likely insensitive and rejecting needs</a:t>
          </a:r>
        </a:p>
      </dsp:txBody>
      <dsp:txXfrm>
        <a:off x="33127" y="1567724"/>
        <a:ext cx="9534942" cy="612346"/>
      </dsp:txXfrm>
    </dsp:sp>
    <dsp:sp modelId="{6F9A96B9-DD1A-446E-B6AD-3373962FAC17}">
      <dsp:nvSpPr>
        <dsp:cNvPr id="0" name=""/>
        <dsp:cNvSpPr/>
      </dsp:nvSpPr>
      <dsp:spPr>
        <a:xfrm>
          <a:off x="0" y="2296717"/>
          <a:ext cx="9601196" cy="678600"/>
        </a:xfrm>
        <a:prstGeom prst="roundRect">
          <a:avLst/>
        </a:prstGeom>
        <a:solidFill>
          <a:schemeClr val="accent2">
            <a:hueOff val="-1271496"/>
            <a:satOff val="-6463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Caregiver is unavailable during times of emotional distress</a:t>
          </a:r>
        </a:p>
      </dsp:txBody>
      <dsp:txXfrm>
        <a:off x="33127" y="2329844"/>
        <a:ext cx="9534942" cy="612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BB384-3DD1-4E0F-BA4B-6802DA198A16}">
      <dsp:nvSpPr>
        <dsp:cNvPr id="0" name=""/>
        <dsp:cNvSpPr/>
      </dsp:nvSpPr>
      <dsp:spPr>
        <a:xfrm>
          <a:off x="0" y="341680"/>
          <a:ext cx="5914209" cy="201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008" tIns="437388" rIns="4590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Infant or child will have clingy or dependent behavior (difficulty with exploring new surroundings)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Will reject the caregiver when engaging in interaction</a:t>
          </a:r>
        </a:p>
      </dsp:txBody>
      <dsp:txXfrm>
        <a:off x="0" y="341680"/>
        <a:ext cx="5914209" cy="2017575"/>
      </dsp:txXfrm>
    </dsp:sp>
    <dsp:sp modelId="{E2C73444-FABD-432A-88BD-9F8EA5187541}">
      <dsp:nvSpPr>
        <dsp:cNvPr id="0" name=""/>
        <dsp:cNvSpPr/>
      </dsp:nvSpPr>
      <dsp:spPr>
        <a:xfrm>
          <a:off x="295710" y="31720"/>
          <a:ext cx="4139946" cy="6199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Ambivalent behavioral style</a:t>
          </a:r>
        </a:p>
      </dsp:txBody>
      <dsp:txXfrm>
        <a:off x="325972" y="61982"/>
        <a:ext cx="4079422" cy="559396"/>
      </dsp:txXfrm>
    </dsp:sp>
    <dsp:sp modelId="{A0015A70-7A6F-461D-A047-1A72F3AE6874}">
      <dsp:nvSpPr>
        <dsp:cNvPr id="0" name=""/>
        <dsp:cNvSpPr/>
      </dsp:nvSpPr>
      <dsp:spPr>
        <a:xfrm>
          <a:off x="0" y="2782616"/>
          <a:ext cx="591420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23832"/>
              <a:satOff val="-2154"/>
              <a:lumOff val="-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6501B-4501-4C9B-B2DA-41823DDD32F9}">
      <dsp:nvSpPr>
        <dsp:cNvPr id="0" name=""/>
        <dsp:cNvSpPr/>
      </dsp:nvSpPr>
      <dsp:spPr>
        <a:xfrm>
          <a:off x="295710" y="2472656"/>
          <a:ext cx="4139946" cy="6199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423832"/>
                <a:satOff val="-2154"/>
                <a:lumOff val="-1242"/>
                <a:alphaOff val="0"/>
                <a:shade val="74000"/>
                <a:satMod val="130000"/>
                <a:lumMod val="90000"/>
              </a:schemeClr>
              <a:schemeClr val="accent2">
                <a:hueOff val="-423832"/>
                <a:satOff val="-2154"/>
                <a:lumOff val="-124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Infant does not have feelings of security</a:t>
          </a:r>
        </a:p>
      </dsp:txBody>
      <dsp:txXfrm>
        <a:off x="325972" y="2502918"/>
        <a:ext cx="4079422" cy="559396"/>
      </dsp:txXfrm>
    </dsp:sp>
    <dsp:sp modelId="{B1123325-00F0-467A-9547-2B5DC7B55628}">
      <dsp:nvSpPr>
        <dsp:cNvPr id="0" name=""/>
        <dsp:cNvSpPr/>
      </dsp:nvSpPr>
      <dsp:spPr>
        <a:xfrm>
          <a:off x="0" y="3735176"/>
          <a:ext cx="591420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47664"/>
              <a:satOff val="-4309"/>
              <a:lumOff val="-24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538A0-7DA4-4D2F-B472-039993D4EE0E}">
      <dsp:nvSpPr>
        <dsp:cNvPr id="0" name=""/>
        <dsp:cNvSpPr/>
      </dsp:nvSpPr>
      <dsp:spPr>
        <a:xfrm>
          <a:off x="295710" y="3425216"/>
          <a:ext cx="4139946" cy="6199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847664"/>
                <a:satOff val="-4309"/>
                <a:lumOff val="-2483"/>
                <a:alphaOff val="0"/>
                <a:shade val="74000"/>
                <a:satMod val="130000"/>
                <a:lumMod val="90000"/>
              </a:schemeClr>
              <a:schemeClr val="accent2">
                <a:hueOff val="-847664"/>
                <a:satOff val="-4309"/>
                <a:lumOff val="-248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Difficult to soothe when distressed</a:t>
          </a:r>
        </a:p>
      </dsp:txBody>
      <dsp:txXfrm>
        <a:off x="325972" y="3455478"/>
        <a:ext cx="4079422" cy="559396"/>
      </dsp:txXfrm>
    </dsp:sp>
    <dsp:sp modelId="{B8F43EC9-FE17-421D-B57F-66F13CB98A00}">
      <dsp:nvSpPr>
        <dsp:cNvPr id="0" name=""/>
        <dsp:cNvSpPr/>
      </dsp:nvSpPr>
      <dsp:spPr>
        <a:xfrm>
          <a:off x="0" y="4687736"/>
          <a:ext cx="5914209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271496"/>
              <a:satOff val="-6463"/>
              <a:lumOff val="-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C405A-1DAC-405C-916C-D6ECA93B8301}">
      <dsp:nvSpPr>
        <dsp:cNvPr id="0" name=""/>
        <dsp:cNvSpPr/>
      </dsp:nvSpPr>
      <dsp:spPr>
        <a:xfrm>
          <a:off x="295710" y="4377776"/>
          <a:ext cx="4139946" cy="61992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-1271496"/>
                <a:satOff val="-6463"/>
                <a:lumOff val="-3725"/>
                <a:alphaOff val="0"/>
                <a:shade val="74000"/>
                <a:satMod val="130000"/>
                <a:lumMod val="90000"/>
              </a:schemeClr>
              <a:schemeClr val="accent2">
                <a:hueOff val="-1271496"/>
                <a:satOff val="-6463"/>
                <a:lumOff val="-372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80" tIns="0" rIns="1564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Primary caregiver has inconsistent response to infant's needs</a:t>
          </a:r>
        </a:p>
      </dsp:txBody>
      <dsp:txXfrm>
        <a:off x="325972" y="4408038"/>
        <a:ext cx="4079422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3D47-AF5E-4B3D-BCC1-27FBA2714A54}">
      <dsp:nvSpPr>
        <dsp:cNvPr id="0" name=""/>
        <dsp:cNvSpPr/>
      </dsp:nvSpPr>
      <dsp:spPr>
        <a:xfrm>
          <a:off x="0" y="4798269"/>
          <a:ext cx="6325479" cy="157489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These infants and children are </a:t>
          </a:r>
        </a:p>
      </dsp:txBody>
      <dsp:txXfrm>
        <a:off x="0" y="4798269"/>
        <a:ext cx="6325479" cy="850445"/>
      </dsp:txXfrm>
    </dsp:sp>
    <dsp:sp modelId="{EFE1A5FB-86B5-41DD-AC68-FC010F86BC06}">
      <dsp:nvSpPr>
        <dsp:cNvPr id="0" name=""/>
        <dsp:cNvSpPr/>
      </dsp:nvSpPr>
      <dsp:spPr>
        <a:xfrm>
          <a:off x="3088" y="5617216"/>
          <a:ext cx="2106433" cy="7244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More vulnerable to stress </a:t>
          </a:r>
        </a:p>
      </dsp:txBody>
      <dsp:txXfrm>
        <a:off x="3088" y="5617216"/>
        <a:ext cx="2106433" cy="724453"/>
      </dsp:txXfrm>
    </dsp:sp>
    <dsp:sp modelId="{02341DA8-AF11-4C4D-9120-48114552A482}">
      <dsp:nvSpPr>
        <dsp:cNvPr id="0" name=""/>
        <dsp:cNvSpPr/>
      </dsp:nvSpPr>
      <dsp:spPr>
        <a:xfrm>
          <a:off x="2109522" y="5617216"/>
          <a:ext cx="2106433" cy="724453"/>
        </a:xfrm>
        <a:prstGeom prst="rect">
          <a:avLst/>
        </a:prstGeom>
        <a:solidFill>
          <a:schemeClr val="accent2">
            <a:tint val="40000"/>
            <a:alpha val="90000"/>
            <a:hueOff val="-268478"/>
            <a:satOff val="-4671"/>
            <a:lumOff val="-45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68478"/>
              <a:satOff val="-4671"/>
              <a:lumOff val="-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issues with regulation of negative emotions</a:t>
          </a:r>
        </a:p>
      </dsp:txBody>
      <dsp:txXfrm>
        <a:off x="2109522" y="5617216"/>
        <a:ext cx="2106433" cy="724453"/>
      </dsp:txXfrm>
    </dsp:sp>
    <dsp:sp modelId="{595346BB-156B-4FB7-9821-D1C52CDA71BB}">
      <dsp:nvSpPr>
        <dsp:cNvPr id="0" name=""/>
        <dsp:cNvSpPr/>
      </dsp:nvSpPr>
      <dsp:spPr>
        <a:xfrm>
          <a:off x="4215956" y="5617216"/>
          <a:ext cx="2106433" cy="724453"/>
        </a:xfrm>
        <a:prstGeom prst="rect">
          <a:avLst/>
        </a:prstGeom>
        <a:solidFill>
          <a:schemeClr val="accent2">
            <a:tint val="40000"/>
            <a:alpha val="90000"/>
            <a:hueOff val="-536955"/>
            <a:satOff val="-9343"/>
            <a:lumOff val="-90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36955"/>
              <a:satOff val="-9343"/>
              <a:lumOff val="-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Display aggressive behavior </a:t>
          </a:r>
        </a:p>
      </dsp:txBody>
      <dsp:txXfrm>
        <a:off x="4215956" y="5617216"/>
        <a:ext cx="2106433" cy="724453"/>
      </dsp:txXfrm>
    </dsp:sp>
    <dsp:sp modelId="{C8255F3C-B129-4091-AD9C-B59561AE3C87}">
      <dsp:nvSpPr>
        <dsp:cNvPr id="0" name=""/>
        <dsp:cNvSpPr/>
      </dsp:nvSpPr>
      <dsp:spPr>
        <a:xfrm rot="10800000">
          <a:off x="0" y="2399697"/>
          <a:ext cx="6325479" cy="2422194"/>
        </a:xfrm>
        <a:prstGeom prst="upArrowCallout">
          <a:avLst/>
        </a:prstGeom>
        <a:blipFill>
          <a:blip xmlns:r="http://schemas.openxmlformats.org/officeDocument/2006/relationships" r:embed="rId1">
            <a:duotone>
              <a:schemeClr val="accent2">
                <a:hueOff val="-635748"/>
                <a:satOff val="-3231"/>
                <a:lumOff val="-1862"/>
                <a:alphaOff val="0"/>
                <a:shade val="74000"/>
                <a:satMod val="130000"/>
                <a:lumMod val="90000"/>
              </a:schemeClr>
              <a:schemeClr val="accent2">
                <a:hueOff val="-635748"/>
                <a:satOff val="-3231"/>
                <a:lumOff val="-186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The first impulse of the infant is to seek comfort from the caregiver but as they get near, they fear their proximity </a:t>
          </a:r>
        </a:p>
      </dsp:txBody>
      <dsp:txXfrm rot="10800000">
        <a:off x="0" y="2399697"/>
        <a:ext cx="6325479" cy="1573869"/>
      </dsp:txXfrm>
    </dsp:sp>
    <dsp:sp modelId="{0BBDD76E-4669-42CC-845D-B457533A2B2F}">
      <dsp:nvSpPr>
        <dsp:cNvPr id="0" name=""/>
        <dsp:cNvSpPr/>
      </dsp:nvSpPr>
      <dsp:spPr>
        <a:xfrm rot="10800000">
          <a:off x="0" y="1126"/>
          <a:ext cx="6325479" cy="2422194"/>
        </a:xfrm>
        <a:prstGeom prst="upArrowCallout">
          <a:avLst/>
        </a:prstGeom>
        <a:blipFill>
          <a:blip xmlns:r="http://schemas.openxmlformats.org/officeDocument/2006/relationships" r:embed="rId1">
            <a:duotone>
              <a:schemeClr val="accent2">
                <a:hueOff val="-1271496"/>
                <a:satOff val="-6463"/>
                <a:lumOff val="-3725"/>
                <a:alphaOff val="0"/>
                <a:shade val="74000"/>
                <a:satMod val="130000"/>
                <a:lumMod val="90000"/>
              </a:schemeClr>
              <a:schemeClr val="accent2">
                <a:hueOff val="-1271496"/>
                <a:satOff val="-6463"/>
                <a:lumOff val="-372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Caregiver’s behavior is unpredictable</a:t>
          </a:r>
        </a:p>
      </dsp:txBody>
      <dsp:txXfrm rot="-10800000">
        <a:off x="0" y="1126"/>
        <a:ext cx="6325479" cy="850190"/>
      </dsp:txXfrm>
    </dsp:sp>
    <dsp:sp modelId="{62D09185-475F-44BB-9C9A-2723D59BDE54}">
      <dsp:nvSpPr>
        <dsp:cNvPr id="0" name=""/>
        <dsp:cNvSpPr/>
      </dsp:nvSpPr>
      <dsp:spPr>
        <a:xfrm>
          <a:off x="0" y="851317"/>
          <a:ext cx="6325479" cy="724236"/>
        </a:xfrm>
        <a:prstGeom prst="rect">
          <a:avLst/>
        </a:prstGeom>
        <a:solidFill>
          <a:schemeClr val="accent2">
            <a:tint val="40000"/>
            <a:alpha val="90000"/>
            <a:hueOff val="-805433"/>
            <a:satOff val="-14014"/>
            <a:lumOff val="-135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05433"/>
              <a:satOff val="-14014"/>
              <a:lumOff val="-13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Resulting in no organized strategy that allows the infant or child to have their needs met without fright and terror</a:t>
          </a:r>
        </a:p>
      </dsp:txBody>
      <dsp:txXfrm>
        <a:off x="0" y="851317"/>
        <a:ext cx="6325479" cy="724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E9C1D-153F-45F6-A29A-28F344181152}">
      <dsp:nvSpPr>
        <dsp:cNvPr id="0" name=""/>
        <dsp:cNvSpPr/>
      </dsp:nvSpPr>
      <dsp:spPr>
        <a:xfrm>
          <a:off x="0" y="20481"/>
          <a:ext cx="9601196" cy="89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Secure attachment to a caregiver acts as a protective factor against social and emotional insecurities</a:t>
          </a:r>
        </a:p>
      </dsp:txBody>
      <dsp:txXfrm>
        <a:off x="43864" y="64345"/>
        <a:ext cx="9513468" cy="810832"/>
      </dsp:txXfrm>
    </dsp:sp>
    <dsp:sp modelId="{C2BE1A73-01E9-4564-8729-DD35ACEB2DA0}">
      <dsp:nvSpPr>
        <dsp:cNvPr id="0" name=""/>
        <dsp:cNvSpPr/>
      </dsp:nvSpPr>
      <dsp:spPr>
        <a:xfrm>
          <a:off x="0" y="988161"/>
          <a:ext cx="9601196" cy="898560"/>
        </a:xfrm>
        <a:prstGeom prst="roundRect">
          <a:avLst/>
        </a:prstGeom>
        <a:solidFill>
          <a:schemeClr val="accent2">
            <a:hueOff val="-635748"/>
            <a:satOff val="-3231"/>
            <a:lumOff val="-186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Attachment insecurity (avoidant and resistant) is a risk factor for future psychopathology</a:t>
          </a:r>
        </a:p>
      </dsp:txBody>
      <dsp:txXfrm>
        <a:off x="43864" y="1032025"/>
        <a:ext cx="9513468" cy="810832"/>
      </dsp:txXfrm>
    </dsp:sp>
    <dsp:sp modelId="{FE9206DF-3C46-4725-B269-F96F36942033}">
      <dsp:nvSpPr>
        <dsp:cNvPr id="0" name=""/>
        <dsp:cNvSpPr/>
      </dsp:nvSpPr>
      <dsp:spPr>
        <a:xfrm>
          <a:off x="0" y="1955841"/>
          <a:ext cx="9601196" cy="898560"/>
        </a:xfrm>
        <a:prstGeom prst="roundRect">
          <a:avLst/>
        </a:prstGeom>
        <a:solidFill>
          <a:schemeClr val="accent2">
            <a:hueOff val="-1271496"/>
            <a:satOff val="-6463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Disorganized attachment in infancy is a powerful predictor for serious psychopathology and maladjustment in children </a:t>
          </a:r>
        </a:p>
      </dsp:txBody>
      <dsp:txXfrm>
        <a:off x="43864" y="1999705"/>
        <a:ext cx="9513468" cy="8108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A9427-EA88-4377-B36D-6884FD987B44}">
      <dsp:nvSpPr>
        <dsp:cNvPr id="0" name=""/>
        <dsp:cNvSpPr/>
      </dsp:nvSpPr>
      <dsp:spPr>
        <a:xfrm>
          <a:off x="1920239" y="1377"/>
          <a:ext cx="7680957" cy="7136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32" tIns="181259" rIns="149032" bIns="18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 pregnant women improve mental and emotional health in pregnancy</a:t>
          </a:r>
        </a:p>
      </dsp:txBody>
      <dsp:txXfrm>
        <a:off x="1920239" y="1377"/>
        <a:ext cx="7680957" cy="713617"/>
      </dsp:txXfrm>
    </dsp:sp>
    <dsp:sp modelId="{AB0295D9-4DAF-4D1E-8809-BC6A09024645}">
      <dsp:nvSpPr>
        <dsp:cNvPr id="0" name=""/>
        <dsp:cNvSpPr/>
      </dsp:nvSpPr>
      <dsp:spPr>
        <a:xfrm>
          <a:off x="0" y="1377"/>
          <a:ext cx="1920239" cy="7136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13" tIns="70490" rIns="101613" bIns="7049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Help</a:t>
          </a:r>
        </a:p>
      </dsp:txBody>
      <dsp:txXfrm>
        <a:off x="0" y="1377"/>
        <a:ext cx="1920239" cy="713617"/>
      </dsp:txXfrm>
    </dsp:sp>
    <dsp:sp modelId="{36097666-B608-4730-BE2D-BC99F53292A7}">
      <dsp:nvSpPr>
        <dsp:cNvPr id="0" name=""/>
        <dsp:cNvSpPr/>
      </dsp:nvSpPr>
      <dsp:spPr>
        <a:xfrm>
          <a:off x="1920239" y="757811"/>
          <a:ext cx="7680957" cy="7136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32" tIns="181259" rIns="149032" bIns="18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Educate caregivers on the influence and significance of the relationship with their infant</a:t>
          </a:r>
        </a:p>
      </dsp:txBody>
      <dsp:txXfrm>
        <a:off x="1920239" y="757811"/>
        <a:ext cx="7680957" cy="713617"/>
      </dsp:txXfrm>
    </dsp:sp>
    <dsp:sp modelId="{19C2BDCA-7F24-440B-992C-5ED44703C0E8}">
      <dsp:nvSpPr>
        <dsp:cNvPr id="0" name=""/>
        <dsp:cNvSpPr/>
      </dsp:nvSpPr>
      <dsp:spPr>
        <a:xfrm>
          <a:off x="0" y="757811"/>
          <a:ext cx="1920239" cy="7136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13" tIns="70490" rIns="101613" bIns="7049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Educate</a:t>
          </a:r>
        </a:p>
      </dsp:txBody>
      <dsp:txXfrm>
        <a:off x="0" y="757811"/>
        <a:ext cx="1920239" cy="713617"/>
      </dsp:txXfrm>
    </dsp:sp>
    <dsp:sp modelId="{9EFB9B0C-CD35-49D5-8443-0A326B8B2DBA}">
      <dsp:nvSpPr>
        <dsp:cNvPr id="0" name=""/>
        <dsp:cNvSpPr/>
      </dsp:nvSpPr>
      <dsp:spPr>
        <a:xfrm>
          <a:off x="1920239" y="1514246"/>
          <a:ext cx="7680957" cy="7136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32" tIns="181259" rIns="149032" bIns="18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infant-caregiver relationships that have tension and negative interchanges placing infants at risk for negative developmental trajectories. </a:t>
          </a:r>
        </a:p>
      </dsp:txBody>
      <dsp:txXfrm>
        <a:off x="1920239" y="1514246"/>
        <a:ext cx="7680957" cy="713617"/>
      </dsp:txXfrm>
    </dsp:sp>
    <dsp:sp modelId="{B88DB20A-589E-44D4-82DC-59813DE5BF24}">
      <dsp:nvSpPr>
        <dsp:cNvPr id="0" name=""/>
        <dsp:cNvSpPr/>
      </dsp:nvSpPr>
      <dsp:spPr>
        <a:xfrm>
          <a:off x="0" y="1514246"/>
          <a:ext cx="1920239" cy="7136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13" tIns="70490" rIns="101613" bIns="7049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0" y="1514246"/>
        <a:ext cx="1920239" cy="713617"/>
      </dsp:txXfrm>
    </dsp:sp>
    <dsp:sp modelId="{E6D6093D-5C09-4685-B6F1-525794760C49}">
      <dsp:nvSpPr>
        <dsp:cNvPr id="0" name=""/>
        <dsp:cNvSpPr/>
      </dsp:nvSpPr>
      <dsp:spPr>
        <a:xfrm>
          <a:off x="1920239" y="2270680"/>
          <a:ext cx="7680957" cy="71361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32" tIns="181259" rIns="149032" bIns="18125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 negative developmental trajectories to more positive ones through </a:t>
          </a:r>
          <a:r>
            <a:rPr lang="en-US" sz="1800" b="1" kern="1200" dirty="0"/>
            <a:t>reframing</a:t>
          </a:r>
          <a:r>
            <a:rPr lang="en-US" sz="1800" kern="1200" dirty="0"/>
            <a:t> parental perceptions and reactions</a:t>
          </a:r>
        </a:p>
      </dsp:txBody>
      <dsp:txXfrm>
        <a:off x="1920239" y="2270680"/>
        <a:ext cx="7680957" cy="713617"/>
      </dsp:txXfrm>
    </dsp:sp>
    <dsp:sp modelId="{BC615FCD-A59C-474A-8A36-EBDC27C676B1}">
      <dsp:nvSpPr>
        <dsp:cNvPr id="0" name=""/>
        <dsp:cNvSpPr/>
      </dsp:nvSpPr>
      <dsp:spPr>
        <a:xfrm>
          <a:off x="0" y="2270680"/>
          <a:ext cx="1920239" cy="7136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13" tIns="70490" rIns="101613" bIns="7049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Change</a:t>
          </a:r>
        </a:p>
      </dsp:txBody>
      <dsp:txXfrm>
        <a:off x="0" y="2270680"/>
        <a:ext cx="1920239" cy="7136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C792C-E550-4199-A455-CB373C2E2297}">
      <dsp:nvSpPr>
        <dsp:cNvPr id="0" name=""/>
        <dsp:cNvSpPr/>
      </dsp:nvSpPr>
      <dsp:spPr>
        <a:xfrm>
          <a:off x="1172" y="752597"/>
          <a:ext cx="2742529" cy="1371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Research: R</a:t>
          </a:r>
          <a:r>
            <a:rPr lang="en-US" sz="2100" kern="1200"/>
            <a:t>andomized clinical trials on home visiting programs</a:t>
          </a:r>
        </a:p>
      </dsp:txBody>
      <dsp:txXfrm>
        <a:off x="41335" y="792760"/>
        <a:ext cx="2662203" cy="1290938"/>
      </dsp:txXfrm>
    </dsp:sp>
    <dsp:sp modelId="{CAAD111A-2FF7-4400-8FD9-0C9B498E1885}">
      <dsp:nvSpPr>
        <dsp:cNvPr id="0" name=""/>
        <dsp:cNvSpPr/>
      </dsp:nvSpPr>
      <dsp:spPr>
        <a:xfrm>
          <a:off x="3429333" y="752597"/>
          <a:ext cx="2742529" cy="1371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Dissemination: </a:t>
          </a:r>
          <a:r>
            <a:rPr lang="en-US" sz="2100" kern="1200"/>
            <a:t>Parent-Child Relationship Programs</a:t>
          </a:r>
        </a:p>
      </dsp:txBody>
      <dsp:txXfrm>
        <a:off x="3469496" y="792760"/>
        <a:ext cx="2662203" cy="1290938"/>
      </dsp:txXfrm>
    </dsp:sp>
    <dsp:sp modelId="{130C4608-6624-4004-8006-6BEF216644A5}">
      <dsp:nvSpPr>
        <dsp:cNvPr id="0" name=""/>
        <dsp:cNvSpPr/>
      </dsp:nvSpPr>
      <dsp:spPr>
        <a:xfrm>
          <a:off x="6857494" y="752597"/>
          <a:ext cx="2742529" cy="1371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Workforce development:</a:t>
          </a:r>
          <a:r>
            <a:rPr lang="en-US" sz="2100" kern="1200"/>
            <a:t> Train professionals that work with families </a:t>
          </a:r>
        </a:p>
      </dsp:txBody>
      <dsp:txXfrm>
        <a:off x="6897657" y="792760"/>
        <a:ext cx="2662203" cy="1290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63053-7503-4DFF-B3BC-5D2D152E7729}">
      <dsp:nvSpPr>
        <dsp:cNvPr id="0" name=""/>
        <dsp:cNvSpPr/>
      </dsp:nvSpPr>
      <dsp:spPr>
        <a:xfrm rot="16200000">
          <a:off x="656562" y="-651757"/>
          <a:ext cx="3318936" cy="462245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0" rIns="19050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Promoting Maternal Mental Health During Pregnancy</a:t>
          </a:r>
          <a:endParaRPr lang="en-US" sz="3000" kern="1200" dirty="0"/>
        </a:p>
      </dsp:txBody>
      <dsp:txXfrm rot="5400000">
        <a:off x="4805" y="663787"/>
        <a:ext cx="4622450" cy="1991362"/>
      </dsp:txXfrm>
    </dsp:sp>
    <dsp:sp modelId="{F650AE00-7013-45D0-B0FD-B60295DB5712}">
      <dsp:nvSpPr>
        <dsp:cNvPr id="0" name=""/>
        <dsp:cNvSpPr/>
      </dsp:nvSpPr>
      <dsp:spPr>
        <a:xfrm rot="16200000">
          <a:off x="5625697" y="-651757"/>
          <a:ext cx="3318936" cy="462245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0" rIns="19050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Promoting First Relationships® in Pediatric Primary Care</a:t>
          </a:r>
          <a:endParaRPr lang="en-US" sz="3000" kern="1200" dirty="0"/>
        </a:p>
      </dsp:txBody>
      <dsp:txXfrm rot="5400000">
        <a:off x="4973940" y="663787"/>
        <a:ext cx="4622450" cy="19913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CF708-1D53-4468-BF7C-53BBC5B20A1C}">
      <dsp:nvSpPr>
        <dsp:cNvPr id="0" name=""/>
        <dsp:cNvSpPr/>
      </dsp:nvSpPr>
      <dsp:spPr>
        <a:xfrm>
          <a:off x="6769" y="174038"/>
          <a:ext cx="2315993" cy="6947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15" tIns="183015" rIns="183015" bIns="1830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Assess</a:t>
          </a:r>
        </a:p>
      </dsp:txBody>
      <dsp:txXfrm>
        <a:off x="6769" y="174038"/>
        <a:ext cx="2315993" cy="694798"/>
      </dsp:txXfrm>
    </dsp:sp>
    <dsp:sp modelId="{07254D35-32AC-40EE-8CA3-B624E7072507}">
      <dsp:nvSpPr>
        <dsp:cNvPr id="0" name=""/>
        <dsp:cNvSpPr/>
      </dsp:nvSpPr>
      <dsp:spPr>
        <a:xfrm>
          <a:off x="6769" y="868836"/>
          <a:ext cx="2315993" cy="19427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69" tIns="228769" rIns="228769" bIns="22876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Assess Infant-Caregiver Relationship</a:t>
          </a:r>
        </a:p>
      </dsp:txBody>
      <dsp:txXfrm>
        <a:off x="6769" y="868836"/>
        <a:ext cx="2315993" cy="1942799"/>
      </dsp:txXfrm>
    </dsp:sp>
    <dsp:sp modelId="{72E170E0-5B22-4237-8805-15F2259335D6}">
      <dsp:nvSpPr>
        <dsp:cNvPr id="0" name=""/>
        <dsp:cNvSpPr/>
      </dsp:nvSpPr>
      <dsp:spPr>
        <a:xfrm>
          <a:off x="2430657" y="174038"/>
          <a:ext cx="2315993" cy="694798"/>
        </a:xfrm>
        <a:prstGeom prst="rect">
          <a:avLst/>
        </a:prstGeom>
        <a:solidFill>
          <a:schemeClr val="accent5">
            <a:hueOff val="829754"/>
            <a:satOff val="-2939"/>
            <a:lumOff val="-3987"/>
            <a:alphaOff val="0"/>
          </a:schemeClr>
        </a:solidFill>
        <a:ln w="15875" cap="flat" cmpd="sng" algn="ctr">
          <a:solidFill>
            <a:schemeClr val="accent5">
              <a:hueOff val="829754"/>
              <a:satOff val="-2939"/>
              <a:lumOff val="-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15" tIns="183015" rIns="183015" bIns="1830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Focus on</a:t>
          </a:r>
        </a:p>
      </dsp:txBody>
      <dsp:txXfrm>
        <a:off x="2430657" y="174038"/>
        <a:ext cx="2315993" cy="694798"/>
      </dsp:txXfrm>
    </dsp:sp>
    <dsp:sp modelId="{6C9572A2-749F-4B02-83CE-F7C61890C07D}">
      <dsp:nvSpPr>
        <dsp:cNvPr id="0" name=""/>
        <dsp:cNvSpPr/>
      </dsp:nvSpPr>
      <dsp:spPr>
        <a:xfrm>
          <a:off x="2430657" y="868836"/>
          <a:ext cx="2315993" cy="1942799"/>
        </a:xfrm>
        <a:prstGeom prst="rect">
          <a:avLst/>
        </a:prstGeom>
        <a:solidFill>
          <a:schemeClr val="accent5">
            <a:tint val="40000"/>
            <a:alpha val="90000"/>
            <a:hueOff val="922346"/>
            <a:satOff val="-3225"/>
            <a:lumOff val="-887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922346"/>
              <a:satOff val="-3225"/>
              <a:lumOff val="-8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69" tIns="228769" rIns="228769" bIns="22876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Focus on key developmental and social-emotional issues for each visit. </a:t>
          </a:r>
        </a:p>
      </dsp:txBody>
      <dsp:txXfrm>
        <a:off x="2430657" y="868836"/>
        <a:ext cx="2315993" cy="1942799"/>
      </dsp:txXfrm>
    </dsp:sp>
    <dsp:sp modelId="{20881F40-8EA6-432B-B30C-B3DB9120168C}">
      <dsp:nvSpPr>
        <dsp:cNvPr id="0" name=""/>
        <dsp:cNvSpPr/>
      </dsp:nvSpPr>
      <dsp:spPr>
        <a:xfrm>
          <a:off x="4854545" y="174038"/>
          <a:ext cx="2315993" cy="694798"/>
        </a:xfrm>
        <a:prstGeom prst="rect">
          <a:avLst/>
        </a:prstGeom>
        <a:solidFill>
          <a:schemeClr val="accent5">
            <a:hueOff val="1659509"/>
            <a:satOff val="-5879"/>
            <a:lumOff val="-7974"/>
            <a:alphaOff val="0"/>
          </a:schemeClr>
        </a:solidFill>
        <a:ln w="15875" cap="flat" cmpd="sng" algn="ctr">
          <a:solidFill>
            <a:schemeClr val="accent5">
              <a:hueOff val="1659509"/>
              <a:satOff val="-5879"/>
              <a:lumOff val="-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15" tIns="183015" rIns="183015" bIns="1830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</a:t>
          </a:r>
        </a:p>
      </dsp:txBody>
      <dsp:txXfrm>
        <a:off x="4854545" y="174038"/>
        <a:ext cx="2315993" cy="694798"/>
      </dsp:txXfrm>
    </dsp:sp>
    <dsp:sp modelId="{8D3A0667-3DDB-4D0F-9410-04D9452CFA91}">
      <dsp:nvSpPr>
        <dsp:cNvPr id="0" name=""/>
        <dsp:cNvSpPr/>
      </dsp:nvSpPr>
      <dsp:spPr>
        <a:xfrm>
          <a:off x="4854545" y="868836"/>
          <a:ext cx="2315993" cy="1942799"/>
        </a:xfrm>
        <a:prstGeom prst="rect">
          <a:avLst/>
        </a:prstGeom>
        <a:solidFill>
          <a:schemeClr val="accent5">
            <a:tint val="40000"/>
            <a:alpha val="90000"/>
            <a:hueOff val="1844693"/>
            <a:satOff val="-6449"/>
            <a:lumOff val="-1774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1844693"/>
              <a:satOff val="-6449"/>
              <a:lumOff val="-1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69" tIns="228769" rIns="228769" bIns="22876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 anticipatory guidance at the most appropriate time </a:t>
          </a:r>
        </a:p>
      </dsp:txBody>
      <dsp:txXfrm>
        <a:off x="4854545" y="868836"/>
        <a:ext cx="2315993" cy="1942799"/>
      </dsp:txXfrm>
    </dsp:sp>
    <dsp:sp modelId="{EB0BFBCB-1277-4ED6-8A9A-5F2FB772E28B}">
      <dsp:nvSpPr>
        <dsp:cNvPr id="0" name=""/>
        <dsp:cNvSpPr/>
      </dsp:nvSpPr>
      <dsp:spPr>
        <a:xfrm>
          <a:off x="7278434" y="174038"/>
          <a:ext cx="2315993" cy="694798"/>
        </a:xfrm>
        <a:prstGeom prst="rect">
          <a:avLst/>
        </a:prstGeom>
        <a:solidFill>
          <a:schemeClr val="accent5">
            <a:hueOff val="2489263"/>
            <a:satOff val="-8818"/>
            <a:lumOff val="-11961"/>
            <a:alphaOff val="0"/>
          </a:schemeClr>
        </a:solidFill>
        <a:ln w="15875" cap="flat" cmpd="sng" algn="ctr">
          <a:solidFill>
            <a:schemeClr val="accent5">
              <a:hueOff val="2489263"/>
              <a:satOff val="-8818"/>
              <a:lumOff val="-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015" tIns="183015" rIns="183015" bIns="18301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Join</a:t>
          </a:r>
        </a:p>
      </dsp:txBody>
      <dsp:txXfrm>
        <a:off x="7278434" y="174038"/>
        <a:ext cx="2315993" cy="694798"/>
      </dsp:txXfrm>
    </dsp:sp>
    <dsp:sp modelId="{81B41A8D-0E5F-4A60-9933-59D602890DE9}">
      <dsp:nvSpPr>
        <dsp:cNvPr id="0" name=""/>
        <dsp:cNvSpPr/>
      </dsp:nvSpPr>
      <dsp:spPr>
        <a:xfrm>
          <a:off x="7278434" y="868836"/>
          <a:ext cx="2315993" cy="1942799"/>
        </a:xfrm>
        <a:prstGeom prst="rect">
          <a:avLst/>
        </a:prstGeom>
        <a:solidFill>
          <a:schemeClr val="accent5">
            <a:tint val="40000"/>
            <a:alpha val="90000"/>
            <a:hueOff val="2767039"/>
            <a:satOff val="-9674"/>
            <a:lumOff val="-2661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767039"/>
              <a:satOff val="-9674"/>
              <a:lumOff val="-2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69" tIns="228769" rIns="228769" bIns="228769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Join with parents and provide positive and instructive feedback as well as reflective questions. </a:t>
          </a:r>
        </a:p>
      </dsp:txBody>
      <dsp:txXfrm>
        <a:off x="7278434" y="868836"/>
        <a:ext cx="2315993" cy="194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2C9A-4329-4974-8650-57B155290020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8E67-D693-4BAB-A23A-CF25C35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3ED9-FEAB-4DD5-B63E-2070082110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13ED9-FEAB-4DD5-B63E-2070082110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1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2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4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28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26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4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24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5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49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89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8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hyperlink" Target="https://nursing.uw.edu/research/programs/barnard-center/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ypsychology.org/mary-ainswort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Infant Attachment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Jessie Marks DNP, ARNP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8286FD-0D8B-4A23-A1DB-E3296C72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5A990F-5655-4935-A76E-35B43EA7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982C-E045-4299-9834-C502EA80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 Light"/>
              </a:rPr>
              <a:t>Insecure avoidant attachment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99D4F-A9C7-4D97-9023-5B1EFDBE2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98959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55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4627-2986-4C88-96B5-EC1E5AE4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  <a:cs typeface="Calibri Light"/>
              </a:rPr>
              <a:t>Insecure resistant attachment</a:t>
            </a:r>
            <a:endParaRPr lang="en-US" sz="4100">
              <a:solidFill>
                <a:srgbClr val="262626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6B2DB3-FEEC-4295-931B-F6089137F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45407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74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553AB8-AFF8-40AE-A53C-09FBBC03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6575D-C99F-4105-BC67-882C8B1E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76F00-5BE2-4F5E-985F-FBCE5B81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262626"/>
                </a:solidFill>
                <a:cs typeface="Calibri Light"/>
              </a:rPr>
              <a:t>Disorganized attachment</a:t>
            </a:r>
            <a:endParaRPr lang="en-US" sz="3400">
              <a:solidFill>
                <a:srgbClr val="262626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1975BE-39CD-4AC1-85C4-565365160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6CF171-6E34-4DDE-92FE-7D5DB555C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02589"/>
              </p:ext>
            </p:extLst>
          </p:nvPr>
        </p:nvGraphicFramePr>
        <p:xfrm>
          <a:off x="5380383" y="357809"/>
          <a:ext cx="6325479" cy="6374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774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989B-AA3C-4728-AB78-412D2C44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  <a:cs typeface="Calibri Light"/>
              </a:rPr>
              <a:t>Long Term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D793A9-D0FB-486A-9B9C-0243B22BB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35749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226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8286FD-0D8B-4A23-A1DB-E3296C72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5A990F-5655-4935-A76E-35B43EA7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030FB-9708-4456-9C11-82B2A6A1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Promoting Infant-Caregiver Attachment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F58022-0BE6-44B2-AD54-575C2FCE6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879133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560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CC1DB7-CD19-47F3-A822-00E42A54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BF15DB-8048-40CD-8C1D-0D1B0CF6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cs typeface="Calibri Light"/>
              </a:rPr>
              <a:t>Assessment of a Healthy Relationship </a:t>
            </a:r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1E79-7616-491F-BFD0-442862FBC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5804B-2962-430C-927D-1C15A179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2019904"/>
            <a:ext cx="5278777" cy="26393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D75F65-EDBA-4B97-8A4E-614B489D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13E1-B550-48EB-BFE3-DA2CE364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cs typeface="Calibri"/>
              </a:rPr>
              <a:t>How well does the caregiver respond and adapt to the infant's needs?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cs typeface="Calibri"/>
              </a:rPr>
              <a:t>Does the caregiver delight in the infant? Does the infant delight in the caregiver?</a:t>
            </a: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>
                <a:cs typeface="Calibri"/>
              </a:rPr>
              <a:t>Is the caregiver sensitive to the developmental level of the infant? 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6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76F2-7123-4453-9004-00FAB54B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Barnard Center for Infant Metal Health and Development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9AE7BF-E6E3-492D-8742-6D74D03D7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66828"/>
              </p:ext>
            </p:extLst>
          </p:nvPr>
        </p:nvGraphicFramePr>
        <p:xfrm>
          <a:off x="1295401" y="2556932"/>
          <a:ext cx="9601196" cy="287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78DF903-AE34-4D95-8242-42BFC464696E}"/>
              </a:ext>
            </a:extLst>
          </p:cNvPr>
          <p:cNvSpPr/>
          <p:nvPr/>
        </p:nvSpPr>
        <p:spPr>
          <a:xfrm>
            <a:off x="1129551" y="5822859"/>
            <a:ext cx="561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https://nursing.uw.edu/research/programs/barnard-center/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27FE-1214-4A49-B163-947BD414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Parent-Child Programs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676133-074C-4FB0-8261-2382F310D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53080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10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Process      </a:t>
            </a:r>
          </a:p>
          <a:p>
            <a:r>
              <a:rPr lang="en-US" dirty="0"/>
              <a:t>Strength-based Positive Feedback  </a:t>
            </a:r>
          </a:p>
          <a:p>
            <a:r>
              <a:rPr lang="en-US" dirty="0"/>
              <a:t>Positive Instructive Feedback </a:t>
            </a:r>
          </a:p>
          <a:p>
            <a:r>
              <a:rPr lang="en-US" dirty="0"/>
              <a:t>Support Caregiver Reflection Capacity</a:t>
            </a:r>
          </a:p>
          <a:p>
            <a:pPr marL="0" indent="0">
              <a:buNone/>
            </a:pPr>
            <a:r>
              <a:rPr lang="en-US" sz="1000" dirty="0"/>
              <a:t>(Kelly, Dillon, Larsen, and Thordarson, 2013)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Promoting First Relationships Consultation Strategies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04" y="2556932"/>
            <a:ext cx="4476684" cy="27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8286FD-0D8B-4A23-A1DB-E3296C72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5A990F-5655-4935-A76E-35B43EA7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Well Child Visits</a:t>
            </a:r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F8AF8C74-D250-4736-8240-E2EE3242A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443792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3291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9C7A-C27C-4006-9891-2BA02A26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 Light"/>
              </a:rPr>
              <a:t>Learning objectives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F9BCA6-4771-4A4E-A406-AB9ABCDAB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31371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42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ED79-E7F7-4337-9F02-B22AD1BE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B0FB-A0C4-4FAE-A731-C7109F6A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cs typeface="Calibri"/>
              </a:rPr>
              <a:t>Sullivan, R., Perry, R., Sloan, A., </a:t>
            </a:r>
            <a:r>
              <a:rPr lang="en-US" dirty="0" err="1">
                <a:cs typeface="Calibri"/>
              </a:rPr>
              <a:t>Kleinhaus</a:t>
            </a:r>
            <a:r>
              <a:rPr lang="en-US" dirty="0">
                <a:cs typeface="Calibri"/>
              </a:rPr>
              <a:t>, K., &amp; </a:t>
            </a:r>
            <a:r>
              <a:rPr lang="en-US" dirty="0" err="1">
                <a:cs typeface="Calibri"/>
              </a:rPr>
              <a:t>Burtchen</a:t>
            </a:r>
            <a:r>
              <a:rPr lang="en-US" dirty="0">
                <a:cs typeface="Calibri"/>
              </a:rPr>
              <a:t>, N. (2011). Infant bonding and attachment to the caregiver: insights from basic and clinical science. </a:t>
            </a:r>
            <a:r>
              <a:rPr lang="en-US" i="1" dirty="0">
                <a:cs typeface="Calibri"/>
              </a:rPr>
              <a:t>Clinics in perinatology</a:t>
            </a:r>
            <a:r>
              <a:rPr lang="en-US" dirty="0">
                <a:cs typeface="Calibri"/>
              </a:rPr>
              <a:t>, </a:t>
            </a:r>
            <a:r>
              <a:rPr lang="en-US" i="1" dirty="0">
                <a:cs typeface="Calibri"/>
              </a:rPr>
              <a:t>38</a:t>
            </a:r>
            <a:r>
              <a:rPr lang="en-US" dirty="0">
                <a:cs typeface="Calibri"/>
              </a:rPr>
              <a:t>(4), 643-55.</a:t>
            </a:r>
          </a:p>
          <a:p>
            <a:r>
              <a:rPr lang="en-US" dirty="0">
                <a:cs typeface="Calibri"/>
              </a:rPr>
              <a:t>Benoit D. (2004). Infant-parent attachment: Definition, types, antecedents, measurement and outcome. </a:t>
            </a:r>
            <a:r>
              <a:rPr lang="en-US" i="1" dirty="0" err="1">
                <a:cs typeface="Calibri"/>
              </a:rPr>
              <a:t>Paediatrics</a:t>
            </a:r>
            <a:r>
              <a:rPr lang="en-US" i="1" dirty="0">
                <a:cs typeface="Calibri"/>
              </a:rPr>
              <a:t> &amp; child health</a:t>
            </a:r>
            <a:r>
              <a:rPr lang="en-US" dirty="0">
                <a:cs typeface="Calibri"/>
              </a:rPr>
              <a:t>, </a:t>
            </a:r>
            <a:r>
              <a:rPr lang="en-US" i="1" dirty="0">
                <a:cs typeface="Calibri"/>
              </a:rPr>
              <a:t>9</a:t>
            </a:r>
            <a:r>
              <a:rPr lang="en-US" dirty="0">
                <a:cs typeface="Calibri"/>
              </a:rPr>
              <a:t>(8), 541-545.</a:t>
            </a:r>
          </a:p>
          <a:p>
            <a:r>
              <a:rPr lang="en-US" dirty="0">
                <a:cs typeface="Calibri"/>
              </a:rPr>
              <a:t>McLeod, S. A. (2018, August 05). </a:t>
            </a:r>
            <a:r>
              <a:rPr lang="en-US" i="1" dirty="0">
                <a:cs typeface="Calibri"/>
              </a:rPr>
              <a:t>Mary Ainsworth</a:t>
            </a:r>
            <a:r>
              <a:rPr lang="en-US" dirty="0">
                <a:cs typeface="Calibri"/>
              </a:rPr>
              <a:t>. Retrieved from </a:t>
            </a:r>
            <a:r>
              <a:rPr lang="en-US" dirty="0">
                <a:cs typeface="Calibri"/>
                <a:hlinkClick r:id="rId2"/>
              </a:rPr>
              <a:t>https://www.simplypsychology.org/mary-ainsworth.html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/>
              <a:t>Sumner, G. and </a:t>
            </a:r>
            <a:r>
              <a:rPr lang="en-US" dirty="0" err="1"/>
              <a:t>Spietz</a:t>
            </a:r>
            <a:r>
              <a:rPr lang="en-US" dirty="0"/>
              <a:t>, A. (1994). NCAST Caregiver/Parent-Child Interaction Feeding Manual. </a:t>
            </a:r>
            <a:r>
              <a:rPr lang="en-US" i="1" dirty="0"/>
              <a:t>NCAST Publications. </a:t>
            </a:r>
            <a:r>
              <a:rPr lang="en-US" dirty="0"/>
              <a:t>Seattle: University of Washington.  </a:t>
            </a:r>
          </a:p>
          <a:p>
            <a:r>
              <a:rPr lang="en-US" dirty="0"/>
              <a:t>Kelly, J. F., Dillon, C. O., Larsen, J. M. and </a:t>
            </a:r>
            <a:r>
              <a:rPr lang="en-US" dirty="0" err="1"/>
              <a:t>Thordarson</a:t>
            </a:r>
            <a:r>
              <a:rPr lang="en-US" dirty="0"/>
              <a:t>, N. O. (2013). Promoting First Relationships in Pediatric Primary Care. </a:t>
            </a:r>
            <a:r>
              <a:rPr lang="en-US" i="1" dirty="0"/>
              <a:t>NCAST Programs</a:t>
            </a:r>
            <a:r>
              <a:rPr lang="en-US" dirty="0"/>
              <a:t>, University of Washington.</a:t>
            </a:r>
          </a:p>
          <a:p>
            <a:r>
              <a:rPr lang="en-US" dirty="0"/>
              <a:t>Kraft, C. (2013). </a:t>
            </a:r>
            <a:r>
              <a:rPr lang="en-US" dirty="0" err="1"/>
              <a:t>Buiding</a:t>
            </a:r>
            <a:r>
              <a:rPr lang="en-US" dirty="0"/>
              <a:t> Brains, Forging Futures: A call to action for the family-centered Medical Home. </a:t>
            </a:r>
            <a:r>
              <a:rPr lang="en-US" i="1" dirty="0"/>
              <a:t>Zero to Three. </a:t>
            </a:r>
            <a:r>
              <a:rPr lang="en-US" dirty="0"/>
              <a:t>34 (1), 16-20.   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27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E934-870C-41E0-AE9A-DFA27303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Importance of Early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21C5-04CD-4DF5-8860-A63E3F26A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Early relationships influence brain development, determine </a:t>
            </a:r>
            <a:r>
              <a:rPr lang="en-US">
                <a:cs typeface="Calibri"/>
              </a:rPr>
              <a:t>attachment strategy, and influence infant self-awareness, emotional regulation, resiliency, and the </a:t>
            </a:r>
            <a:r>
              <a:rPr lang="en-US" dirty="0">
                <a:cs typeface="Calibri"/>
              </a:rPr>
              <a:t>achievement of developmental milestones </a:t>
            </a:r>
            <a:r>
              <a:rPr lang="en-US" sz="1200">
                <a:cs typeface="Calibri"/>
              </a:rPr>
              <a:t>(Kelly, Dillon, Larsen and </a:t>
            </a:r>
            <a:r>
              <a:rPr lang="en-US" sz="1200" err="1">
                <a:cs typeface="Calibri"/>
              </a:rPr>
              <a:t>Thordarson</a:t>
            </a:r>
            <a:r>
              <a:rPr lang="en-US" sz="1200" dirty="0">
                <a:cs typeface="Calibri"/>
              </a:rPr>
              <a:t>, 2013). </a:t>
            </a:r>
            <a:endParaRPr lang="en-US" sz="120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Relationships without nurturing attentiveness and positive caregiver responsiveness diminish the infant’s capacity and potential to develop socially and emotionally, possibly leading to future mental or behavioral disorders </a:t>
            </a:r>
            <a:r>
              <a:rPr lang="en-US" sz="1200" dirty="0">
                <a:cs typeface="Calibri"/>
              </a:rPr>
              <a:t>(</a:t>
            </a:r>
            <a:r>
              <a:rPr lang="en-US" sz="1200" err="1">
                <a:cs typeface="Calibri"/>
              </a:rPr>
              <a:t>Bromwhich</a:t>
            </a:r>
            <a:r>
              <a:rPr lang="en-US" sz="1200" dirty="0">
                <a:cs typeface="Calibri"/>
              </a:rPr>
              <a:t>, 1997, Shonkoff and Garner, 2012). </a:t>
            </a:r>
            <a:endParaRPr lang="en-US" sz="1200" dirty="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03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424F-115D-4BD9-868E-746B3701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Attachment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5949-0F65-4D6B-92F4-1D71A2A3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4" y="2531165"/>
            <a:ext cx="6891130" cy="37901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cs typeface="Calibri"/>
              </a:rPr>
              <a:t>John Bowlby introduced Attachment Theory in 1950s 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cs typeface="Calibri"/>
              </a:rPr>
              <a:t>Bidirectional bond between infant and caregiver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 </a:t>
            </a:r>
            <a:r>
              <a:rPr lang="en-US" sz="2200" dirty="0"/>
              <a:t>Two-way, mutually-reinforcing process</a:t>
            </a:r>
            <a:endParaRPr lang="en-US" sz="2200" dirty="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cs typeface="Calibri"/>
              </a:rPr>
              <a:t>A normal developing infant will develop an attachment relationship with </a:t>
            </a:r>
            <a:r>
              <a:rPr lang="en-US" sz="2600" b="1" dirty="0">
                <a:cs typeface="Calibri"/>
              </a:rPr>
              <a:t>any caregiver </a:t>
            </a:r>
            <a:r>
              <a:rPr lang="en-US" sz="2600" dirty="0">
                <a:cs typeface="Calibri"/>
              </a:rPr>
              <a:t>who provides regular physical and/or emotional care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cs typeface="Calibri"/>
              </a:rPr>
              <a:t>Not a question as to if the infant is attaching but </a:t>
            </a:r>
            <a:r>
              <a:rPr lang="en-US" sz="2600" b="1" dirty="0">
                <a:cs typeface="Calibri"/>
              </a:rPr>
              <a:t>what</a:t>
            </a:r>
            <a:r>
              <a:rPr lang="en-US" sz="2600" dirty="0">
                <a:cs typeface="Calibri"/>
              </a:rPr>
              <a:t> is the quality of attachment </a:t>
            </a:r>
            <a:endParaRPr lang="en-US" sz="26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7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700" dirty="0"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DB48CCD-5E31-464F-88EA-E41C8F6F08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95" r="19850" b="2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8603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99E8-2D66-453B-AD06-1DBC42BB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8370"/>
            <a:ext cx="10515600" cy="89424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Start of 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282E-D27A-42B1-801C-335D1A13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313" y="2501360"/>
            <a:ext cx="525348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the last trimester of pregnancy the infant learns the mother's voice and odor</a:t>
            </a:r>
          </a:p>
          <a:p>
            <a:r>
              <a:rPr lang="en-US" dirty="0">
                <a:cs typeface="Calibri"/>
              </a:rPr>
              <a:t>On the first day of life when an infant is crying the mother's odor and voice are soothing</a:t>
            </a:r>
          </a:p>
          <a:p>
            <a:r>
              <a:rPr lang="en-US" dirty="0">
                <a:cs typeface="Calibri"/>
              </a:rPr>
              <a:t>Familiar maternal stimuli helps the infant transition to the outside world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baby lying on a bed&#10;&#10;Description generated with very high confidence">
            <a:extLst>
              <a:ext uri="{FF2B5EF4-FFF2-40B4-BE49-F238E27FC236}">
                <a16:creationId xmlns:a16="http://schemas.microsoft.com/office/drawing/2014/main" id="{141974F3-DFE9-434D-B98B-C28145E04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6" y="2677927"/>
            <a:ext cx="4727276" cy="28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FEB7C015-1F89-4BCA-9B01-BFC2C24A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553" y="1069303"/>
            <a:ext cx="6080364" cy="451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F295-7E1B-475E-B55A-503693C1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Temperament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2C1C-C9CD-43C5-B48D-7AA57E59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408" y="2530116"/>
            <a:ext cx="3797807" cy="3100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Attachment is different than temperament</a:t>
            </a:r>
          </a:p>
          <a:p>
            <a:r>
              <a:rPr lang="en-US" sz="2400" dirty="0">
                <a:cs typeface="Calibri"/>
              </a:rPr>
              <a:t>Temperament is the style in which the infant interacts with the environment</a:t>
            </a: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04D2301-50AA-43BE-BAF2-16DF92EFF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4" r="-2" b="-2"/>
          <a:stretch/>
        </p:blipFill>
        <p:spPr>
          <a:xfrm>
            <a:off x="6096000" y="2530116"/>
            <a:ext cx="4608519" cy="31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CCD1-0708-48F2-A629-871D8FED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Types of Attachment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F2A0F7-C3C3-4C60-BD00-F6FDD73912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688666"/>
              </p:ext>
            </p:extLst>
          </p:nvPr>
        </p:nvGraphicFramePr>
        <p:xfrm>
          <a:off x="2628186" y="2883174"/>
          <a:ext cx="69356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8">
                  <a:extLst>
                    <a:ext uri="{9D8B030D-6E8A-4147-A177-3AD203B41FA5}">
                      <a16:colId xmlns:a16="http://schemas.microsoft.com/office/drawing/2014/main" val="621126137"/>
                    </a:ext>
                  </a:extLst>
                </a:gridCol>
                <a:gridCol w="1337094">
                  <a:extLst>
                    <a:ext uri="{9D8B030D-6E8A-4147-A177-3AD203B41FA5}">
                      <a16:colId xmlns:a16="http://schemas.microsoft.com/office/drawing/2014/main" val="3168039169"/>
                    </a:ext>
                  </a:extLst>
                </a:gridCol>
                <a:gridCol w="1639018">
                  <a:extLst>
                    <a:ext uri="{9D8B030D-6E8A-4147-A177-3AD203B41FA5}">
                      <a16:colId xmlns:a16="http://schemas.microsoft.com/office/drawing/2014/main" val="3437366140"/>
                    </a:ext>
                  </a:extLst>
                </a:gridCol>
                <a:gridCol w="2206918">
                  <a:extLst>
                    <a:ext uri="{9D8B030D-6E8A-4147-A177-3AD203B41FA5}">
                      <a16:colId xmlns:a16="http://schemas.microsoft.com/office/drawing/2014/main" val="8815524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Quality of caregiving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Type of attachment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3778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12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Rejecting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Insecure-avoidant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Insecure-resistant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2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Atypical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Atypical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Insecure-disorganized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5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4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DB5-CA7B-425E-827C-0950E784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93" y="1003077"/>
            <a:ext cx="5127031" cy="113026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Secure Attachment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69EA-64FB-4C36-BA18-159D21CC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04" y="2495910"/>
            <a:ext cx="6363480" cy="39867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Infant feels confident attachment figure will meet needs</a:t>
            </a:r>
          </a:p>
          <a:p>
            <a:r>
              <a:rPr lang="en-US" sz="2400">
                <a:cs typeface="Calibri"/>
              </a:rPr>
              <a:t>Use caregiver as safe base to explore environment</a:t>
            </a:r>
          </a:p>
          <a:p>
            <a:r>
              <a:rPr lang="en-US" sz="2400">
                <a:cs typeface="Calibri"/>
              </a:rPr>
              <a:t>Infant seeks caregiver when distressed and are easily soothed</a:t>
            </a:r>
          </a:p>
          <a:p>
            <a:r>
              <a:rPr lang="en-US" sz="2400">
                <a:cs typeface="Calibri"/>
              </a:rPr>
              <a:t>Infants develop a secure attachment when the caregiver is sensitive and responds to their needs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 descr="A baby posing for the camera&#10;&#10;Description generated with very high confidence">
            <a:extLst>
              <a:ext uri="{FF2B5EF4-FFF2-40B4-BE49-F238E27FC236}">
                <a16:creationId xmlns:a16="http://schemas.microsoft.com/office/drawing/2014/main" id="{5EDFB238-842B-44C1-80B2-567B57E71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42" r="18941" b="-1"/>
          <a:stretch/>
        </p:blipFill>
        <p:spPr>
          <a:xfrm>
            <a:off x="7240800" y="2494759"/>
            <a:ext cx="3937726" cy="3780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9726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Macintosh PowerPoint</Application>
  <PresentationFormat>Widescreen</PresentationFormat>
  <Paragraphs>124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Garamond</vt:lpstr>
      <vt:lpstr>Arial</vt:lpstr>
      <vt:lpstr>Organic</vt:lpstr>
      <vt:lpstr>Infant Attachment</vt:lpstr>
      <vt:lpstr>Learning objectives</vt:lpstr>
      <vt:lpstr>Importance of Early Relationships</vt:lpstr>
      <vt:lpstr>Attachment</vt:lpstr>
      <vt:lpstr>Start of Attachment</vt:lpstr>
      <vt:lpstr>PowerPoint Presentation</vt:lpstr>
      <vt:lpstr>Temperament</vt:lpstr>
      <vt:lpstr>Types of Attachment</vt:lpstr>
      <vt:lpstr>Secure Attachment</vt:lpstr>
      <vt:lpstr>Insecure avoidant attachment</vt:lpstr>
      <vt:lpstr>Insecure resistant attachment</vt:lpstr>
      <vt:lpstr>Disorganized attachment</vt:lpstr>
      <vt:lpstr>Long Term Outcomes</vt:lpstr>
      <vt:lpstr>Promoting Infant-Caregiver Attachment</vt:lpstr>
      <vt:lpstr>Assessment of a Healthy Relationship </vt:lpstr>
      <vt:lpstr>The Barnard Center for Infant Metal Health and Development</vt:lpstr>
      <vt:lpstr>Parent-Child Programs</vt:lpstr>
      <vt:lpstr>Promoting First Relationships Consultation Strategies </vt:lpstr>
      <vt:lpstr>Well Child Visits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Infant Attachment</dc:title>
  <dc:creator>JESSIE N. MARKS</dc:creator>
  <cp:lastModifiedBy>Lauren Shade</cp:lastModifiedBy>
  <cp:revision>11</cp:revision>
  <dcterms:created xsi:type="dcterms:W3CDTF">2020-05-05T06:06:40Z</dcterms:created>
  <dcterms:modified xsi:type="dcterms:W3CDTF">2024-08-01T18:43:54Z</dcterms:modified>
</cp:coreProperties>
</file>