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477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Navigatio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61880, 61913, 855271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i333859\AppData\Local\Microsoft\Windows\INetCache\Content.Word\improvePlanning.bmp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0" y="1638571"/>
            <a:ext cx="9601200" cy="39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i333859\AppData\Local\Microsoft\Windows\INetCache\Content.Word\travelAloneOrWithGroup.bmp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71600" y="1428750"/>
            <a:ext cx="9601200" cy="44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i333859\AppData\Local\Microsoft\Windows\INetCache\Content.Word\groupOrSolePlanning.bmp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71600" y="1428749"/>
            <a:ext cx="9601200" cy="49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Интервю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0572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Камен, 28, разработчик в софтуерна компания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Често хората пътуват като група от приятели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В</a:t>
            </a:r>
            <a:r>
              <a:rPr lang="bg-BG" dirty="0" smtClean="0"/>
              <a:t>секи </a:t>
            </a:r>
            <a:r>
              <a:rPr lang="bg-BG" dirty="0"/>
              <a:t>от групата трябва да има опцията да конфигурира свои детайли </a:t>
            </a:r>
            <a:endParaRPr lang="bg-BG" dirty="0" smtClean="0"/>
          </a:p>
          <a:p>
            <a:r>
              <a:rPr lang="bg-BG" dirty="0"/>
              <a:t>Л</a:t>
            </a:r>
            <a:r>
              <a:rPr lang="bg-BG" dirty="0" smtClean="0"/>
              <a:t>есен </a:t>
            </a:r>
            <a:r>
              <a:rPr lang="bg-BG" dirty="0"/>
              <a:t>достъп до поддръжката на съответната фирма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Интеграцията със социални мрежи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И</a:t>
            </a:r>
            <a:r>
              <a:rPr lang="bg-BG" dirty="0" smtClean="0"/>
              <a:t>нтеграция </a:t>
            </a:r>
            <a:r>
              <a:rPr lang="bg-BG" dirty="0"/>
              <a:t>с изкуствения интелект </a:t>
            </a:r>
            <a:endParaRPr lang="bg-BG" dirty="0" smtClean="0"/>
          </a:p>
          <a:p>
            <a:r>
              <a:rPr lang="bg-BG" dirty="0"/>
              <a:t>О</a:t>
            </a:r>
            <a:r>
              <a:rPr lang="bg-BG" dirty="0" smtClean="0"/>
              <a:t>флайн </a:t>
            </a:r>
            <a:r>
              <a:rPr lang="bg-BG" dirty="0"/>
              <a:t>съхраняване на билети, резервация и други </a:t>
            </a:r>
            <a:endParaRPr lang="bg-BG" dirty="0" smtClean="0"/>
          </a:p>
          <a:p>
            <a:pPr lvl="0"/>
            <a:r>
              <a:rPr lang="bg-BG" dirty="0"/>
              <a:t>С</a:t>
            </a:r>
            <a:r>
              <a:rPr lang="bg-BG" dirty="0" smtClean="0"/>
              <a:t>тандарти </a:t>
            </a:r>
            <a:r>
              <a:rPr lang="bg-BG" dirty="0"/>
              <a:t>при менажиране на лични данни</a:t>
            </a:r>
            <a:endParaRPr lang="en-US" dirty="0"/>
          </a:p>
          <a:p>
            <a:r>
              <a:rPr lang="bg-BG" dirty="0"/>
              <a:t>С</a:t>
            </a:r>
            <a:r>
              <a:rPr lang="bg-BG" dirty="0" smtClean="0"/>
              <a:t>игурни </a:t>
            </a:r>
            <a:r>
              <a:rPr lang="bg-BG" dirty="0"/>
              <a:t>интернет протоколи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42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Анализ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 smtClean="0"/>
              <a:t>конкурент</a:t>
            </a:r>
            <a:r>
              <a:rPr lang="bg-BG" b="1" dirty="0" smtClean="0"/>
              <a:t> - </a:t>
            </a:r>
            <a:r>
              <a:rPr lang="en-US" b="1" i="1" dirty="0" err="1"/>
              <a:t>inspirock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М</a:t>
            </a:r>
            <a:r>
              <a:rPr lang="bg-BG" dirty="0" smtClean="0"/>
              <a:t>ножество </a:t>
            </a:r>
            <a:r>
              <a:rPr lang="bg-BG" dirty="0"/>
              <a:t>валути за разплащане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И</a:t>
            </a:r>
            <a:r>
              <a:rPr lang="bg-BG" dirty="0" smtClean="0"/>
              <a:t>збиране </a:t>
            </a:r>
            <a:r>
              <a:rPr lang="bg-BG" dirty="0"/>
              <a:t>между много оферти за дадена услуга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Интеграция с </a:t>
            </a:r>
            <a:r>
              <a:rPr lang="en-US" dirty="0"/>
              <a:t>Airbnb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П</a:t>
            </a:r>
            <a:r>
              <a:rPr lang="bg-BG" dirty="0" smtClean="0"/>
              <a:t>ланиране </a:t>
            </a:r>
            <a:r>
              <a:rPr lang="bg-BG" dirty="0"/>
              <a:t>на пътуването на малки интервали от време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Интеграцията със социални мрежи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В</a:t>
            </a:r>
            <a:r>
              <a:rPr lang="bg-BG" dirty="0" smtClean="0"/>
              <a:t>секи </a:t>
            </a:r>
            <a:r>
              <a:rPr lang="bg-BG" dirty="0"/>
              <a:t>от спътниците да има отделен </a:t>
            </a:r>
            <a:r>
              <a:rPr lang="bg-BG" dirty="0" err="1"/>
              <a:t>микроплан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Секция с планове на други потребители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/>
              <a:t>Придружаващ блог </a:t>
            </a:r>
            <a:endParaRPr lang="bg-BG" dirty="0" smtClean="0"/>
          </a:p>
          <a:p>
            <a:r>
              <a:rPr lang="bg-BG" dirty="0"/>
              <a:t>Изкуствен интелект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Извлечени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 smtClean="0"/>
              <a:t>23 </a:t>
            </a:r>
            <a:r>
              <a:rPr lang="en-US" b="1" dirty="0" err="1"/>
              <a:t>Функционални</a:t>
            </a:r>
            <a:endParaRPr lang="en-US" dirty="0"/>
          </a:p>
          <a:p>
            <a:pPr lvl="0"/>
            <a:r>
              <a:rPr lang="bg-BG" dirty="0" smtClean="0"/>
              <a:t>12 </a:t>
            </a:r>
            <a:r>
              <a:rPr lang="bg-BG" b="1" dirty="0"/>
              <a:t>Нефункционални</a:t>
            </a:r>
            <a:endParaRPr lang="en-US" dirty="0"/>
          </a:p>
          <a:p>
            <a:pPr lvl="0"/>
            <a:r>
              <a:rPr lang="bg-BG" dirty="0" smtClean="0"/>
              <a:t>3 </a:t>
            </a:r>
            <a:r>
              <a:rPr lang="en-US" b="1" dirty="0" err="1"/>
              <a:t>Произтичащи</a:t>
            </a:r>
            <a:r>
              <a:rPr lang="en-US" b="1" dirty="0"/>
              <a:t> </a:t>
            </a:r>
            <a:r>
              <a:rPr lang="en-US" b="1" dirty="0" err="1"/>
              <a:t>от</a:t>
            </a:r>
            <a:r>
              <a:rPr lang="en-US" b="1" dirty="0"/>
              <a:t> </a:t>
            </a:r>
            <a:r>
              <a:rPr lang="en-US" b="1" dirty="0" err="1"/>
              <a:t>приложна</a:t>
            </a:r>
            <a:r>
              <a:rPr lang="en-US" b="1" dirty="0"/>
              <a:t> </a:t>
            </a:r>
            <a:r>
              <a:rPr lang="en-US" b="1" dirty="0" err="1" smtClean="0"/>
              <a:t>област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45509" y="261257"/>
            <a:ext cx="4310743" cy="56279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err="1"/>
              <a:t>Функционални</a:t>
            </a:r>
            <a:endParaRPr lang="en-US" dirty="0"/>
          </a:p>
          <a:p>
            <a:r>
              <a:rPr lang="bg-BG" sz="1800" dirty="0"/>
              <a:t>К</a:t>
            </a:r>
            <a:r>
              <a:rPr lang="bg-BG" sz="1800" dirty="0" smtClean="0"/>
              <a:t>онтакти </a:t>
            </a:r>
            <a:r>
              <a:rPr lang="bg-BG" sz="1800" dirty="0"/>
              <a:t>на фирмите, </a:t>
            </a:r>
            <a:r>
              <a:rPr lang="bg-BG" sz="1800" dirty="0" err="1"/>
              <a:t>предлащи</a:t>
            </a:r>
            <a:r>
              <a:rPr lang="bg-BG" sz="1800" dirty="0"/>
              <a:t> услуги</a:t>
            </a:r>
            <a:r>
              <a:rPr lang="en-US" sz="1800" dirty="0"/>
              <a:t> </a:t>
            </a:r>
            <a:endParaRPr lang="bg-BG" sz="1800" dirty="0" smtClean="0"/>
          </a:p>
          <a:p>
            <a:r>
              <a:rPr lang="bg-BG" sz="1800" dirty="0"/>
              <a:t>Обратна връзка на потребителите </a:t>
            </a:r>
            <a:endParaRPr lang="bg-BG" sz="1800" dirty="0" smtClean="0"/>
          </a:p>
          <a:p>
            <a:pPr lvl="0"/>
            <a:r>
              <a:rPr lang="bg-BG" sz="1800" dirty="0"/>
              <a:t>Общо пътуване за много хора</a:t>
            </a:r>
            <a:endParaRPr lang="en-US" sz="1800" dirty="0"/>
          </a:p>
          <a:p>
            <a:r>
              <a:rPr lang="bg-BG" sz="1800" dirty="0"/>
              <a:t>Д</a:t>
            </a:r>
            <a:r>
              <a:rPr lang="bg-BG" sz="1800" dirty="0" smtClean="0"/>
              <a:t>емо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lvl="0"/>
            <a:r>
              <a:rPr lang="bg-BG" sz="1800" dirty="0"/>
              <a:t>П</a:t>
            </a:r>
            <a:r>
              <a:rPr lang="bg-BG" sz="1800" dirty="0" smtClean="0"/>
              <a:t>ублични </a:t>
            </a:r>
            <a:r>
              <a:rPr lang="bg-BG" sz="1800" dirty="0"/>
              <a:t>сценарии на пътувания</a:t>
            </a:r>
            <a:endParaRPr lang="en-US" sz="1800" dirty="0"/>
          </a:p>
          <a:p>
            <a:r>
              <a:rPr lang="bg-BG" sz="1800" dirty="0"/>
              <a:t>С</a:t>
            </a:r>
            <a:r>
              <a:rPr lang="bg-BG" sz="1800" dirty="0" smtClean="0"/>
              <a:t>писъци </a:t>
            </a:r>
            <a:r>
              <a:rPr lang="bg-BG" sz="1800" dirty="0"/>
              <a:t>с необходими неща </a:t>
            </a:r>
            <a:endParaRPr lang="bg-BG" sz="1800" dirty="0" smtClean="0"/>
          </a:p>
          <a:p>
            <a:r>
              <a:rPr lang="bg-BG" sz="1800" dirty="0"/>
              <a:t>П</a:t>
            </a:r>
            <a:r>
              <a:rPr lang="bg-BG" sz="1800" dirty="0" smtClean="0"/>
              <a:t>редоставя </a:t>
            </a:r>
            <a:r>
              <a:rPr lang="bg-BG" sz="1800" dirty="0"/>
              <a:t>анализ на място за пътуване </a:t>
            </a:r>
            <a:endParaRPr lang="bg-BG" sz="1800" dirty="0" smtClean="0"/>
          </a:p>
          <a:p>
            <a:r>
              <a:rPr lang="bg-BG" sz="1800" dirty="0"/>
              <a:t>Л</a:t>
            </a:r>
            <a:r>
              <a:rPr lang="bg-BG" sz="1800" dirty="0" smtClean="0"/>
              <a:t>ични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bg-BG" sz="1800" dirty="0"/>
              <a:t>публични маршрути </a:t>
            </a:r>
            <a:endParaRPr lang="bg-BG" sz="1800" dirty="0" smtClean="0"/>
          </a:p>
          <a:p>
            <a:r>
              <a:rPr lang="bg-BG" sz="1800" dirty="0" smtClean="0"/>
              <a:t>Генериране на </a:t>
            </a:r>
            <a:r>
              <a:rPr lang="bg-BG" sz="1800" dirty="0"/>
              <a:t>маршрут </a:t>
            </a:r>
            <a:endParaRPr lang="bg-BG" sz="1800" dirty="0" smtClean="0"/>
          </a:p>
          <a:p>
            <a:r>
              <a:rPr lang="bg-BG" sz="1800" dirty="0" smtClean="0"/>
              <a:t>Публикуване на сценарии </a:t>
            </a:r>
            <a:r>
              <a:rPr lang="bg-BG" sz="1800" dirty="0"/>
              <a:t>на пътуване </a:t>
            </a:r>
            <a:endParaRPr lang="bg-BG" sz="1800" dirty="0" smtClean="0"/>
          </a:p>
          <a:p>
            <a:r>
              <a:rPr lang="mr-IN" sz="1800" dirty="0" smtClean="0"/>
              <a:t>…</a:t>
            </a:r>
            <a:endParaRPr lang="bg-BG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0939" y="261257"/>
            <a:ext cx="4093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Нефункционални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SSL</a:t>
            </a:r>
            <a:r>
              <a:rPr lang="bg-BG" dirty="0"/>
              <a:t>/</a:t>
            </a:r>
            <a:r>
              <a:rPr lang="en-US" dirty="0"/>
              <a:t>TLS </a:t>
            </a:r>
            <a:r>
              <a:rPr lang="en-US" dirty="0" smtClean="0"/>
              <a:t>encryption</a:t>
            </a:r>
            <a:endParaRPr lang="bg-BG" dirty="0" smtClean="0"/>
          </a:p>
          <a:p>
            <a:pPr marL="285750" lvl="0" indent="-285750">
              <a:buFont typeface="Arial" charset="0"/>
              <a:buChar char="•"/>
            </a:pPr>
            <a:r>
              <a:rPr lang="bg-BG" dirty="0"/>
              <a:t>С</a:t>
            </a:r>
            <a:r>
              <a:rPr lang="bg-BG" dirty="0" smtClean="0"/>
              <a:t> </a:t>
            </a:r>
            <a:r>
              <a:rPr lang="bg-BG" dirty="0"/>
              <a:t>различни видове </a:t>
            </a:r>
            <a:r>
              <a:rPr lang="bg-BG" dirty="0" smtClean="0"/>
              <a:t>валути</a:t>
            </a:r>
          </a:p>
          <a:p>
            <a:pPr marL="285750" lvl="0" indent="-285750">
              <a:buFont typeface="Arial" charset="0"/>
              <a:buChar char="•"/>
            </a:pPr>
            <a:r>
              <a:rPr lang="bg-BG" dirty="0"/>
              <a:t>П</a:t>
            </a:r>
            <a:r>
              <a:rPr lang="bg-BG" dirty="0" smtClean="0"/>
              <a:t>оне </a:t>
            </a:r>
            <a:r>
              <a:rPr lang="bg-BG" dirty="0"/>
              <a:t>99</a:t>
            </a:r>
            <a:r>
              <a:rPr lang="bg-BG" dirty="0" smtClean="0"/>
              <a:t>% </a:t>
            </a:r>
            <a:r>
              <a:rPr lang="bg-BG" dirty="0"/>
              <a:t>достъпност </a:t>
            </a:r>
            <a:endParaRPr lang="bg-BG" dirty="0" smtClean="0"/>
          </a:p>
          <a:p>
            <a:pPr marL="285750" indent="-285750">
              <a:buFont typeface="Arial" charset="0"/>
              <a:buChar char="•"/>
            </a:pPr>
            <a:r>
              <a:rPr lang="bg-BG" dirty="0" err="1"/>
              <a:t>Visa</a:t>
            </a:r>
            <a:r>
              <a:rPr lang="bg-BG" dirty="0"/>
              <a:t>, </a:t>
            </a:r>
            <a:r>
              <a:rPr lang="bg-BG" dirty="0" err="1"/>
              <a:t>MasterCard</a:t>
            </a:r>
            <a:r>
              <a:rPr lang="bg-BG" dirty="0"/>
              <a:t>, </a:t>
            </a:r>
            <a:r>
              <a:rPr lang="bg-BG" dirty="0" err="1"/>
              <a:t>AmericanExpress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bg-BG" dirty="0" smtClean="0"/>
              <a:t>Интеграция с </a:t>
            </a:r>
            <a:r>
              <a:rPr lang="en-US" dirty="0"/>
              <a:t>Google C</a:t>
            </a:r>
            <a:r>
              <a:rPr lang="bg-BG" dirty="0" err="1" smtClean="0"/>
              <a:t>alendar</a:t>
            </a:r>
            <a:r>
              <a:rPr lang="bg-BG" dirty="0" smtClean="0"/>
              <a:t>, </a:t>
            </a:r>
            <a:r>
              <a:rPr lang="en-US" dirty="0" smtClean="0"/>
              <a:t>G</a:t>
            </a:r>
            <a:r>
              <a:rPr lang="bg-BG" dirty="0" err="1"/>
              <a:t>oogle</a:t>
            </a:r>
            <a:r>
              <a:rPr lang="bg-BG" dirty="0"/>
              <a:t> </a:t>
            </a:r>
            <a:r>
              <a:rPr lang="en-US" dirty="0"/>
              <a:t>M</a:t>
            </a:r>
            <a:r>
              <a:rPr lang="bg-BG" dirty="0" err="1" smtClean="0"/>
              <a:t>aps</a:t>
            </a:r>
            <a:endParaRPr lang="bg-BG" dirty="0" smtClean="0"/>
          </a:p>
          <a:p>
            <a:pPr marL="285750" lvl="0" indent="-285750">
              <a:buFont typeface="Arial" charset="0"/>
              <a:buChar char="•"/>
            </a:pPr>
            <a:r>
              <a:rPr lang="bg-BG" dirty="0" smtClean="0"/>
              <a:t>Търсене и плащане </a:t>
            </a:r>
            <a:r>
              <a:rPr lang="bg-BG" dirty="0"/>
              <a:t>на осигуровки, билети, хотел, кола под наем, </a:t>
            </a:r>
            <a:r>
              <a:rPr lang="bg-BG" dirty="0" smtClean="0"/>
              <a:t>такси автоматично</a:t>
            </a:r>
          </a:p>
          <a:p>
            <a:pPr marL="285750" lvl="0" indent="-285750">
              <a:buFont typeface="Arial" charset="0"/>
              <a:buChar char="•"/>
            </a:pPr>
            <a:r>
              <a:rPr lang="bg-BG" dirty="0" smtClean="0"/>
              <a:t>Налична </a:t>
            </a:r>
            <a:r>
              <a:rPr lang="bg-BG" dirty="0"/>
              <a:t>на различни видове </a:t>
            </a:r>
            <a:r>
              <a:rPr lang="bg-BG" dirty="0" smtClean="0"/>
              <a:t>устройства</a:t>
            </a:r>
          </a:p>
          <a:p>
            <a:pPr marL="285750" lvl="0" indent="-285750">
              <a:buFont typeface="Arial" charset="0"/>
              <a:buChar char="•"/>
            </a:pPr>
            <a:r>
              <a:rPr lang="bg-BG" dirty="0" smtClean="0"/>
              <a:t>Поддържа различни езици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0939" y="4231575"/>
            <a:ext cx="3480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/>
              <a:t>Произтичащи</a:t>
            </a:r>
            <a:r>
              <a:rPr lang="en-US" b="1" dirty="0"/>
              <a:t> </a:t>
            </a:r>
            <a:r>
              <a:rPr lang="en-US" b="1" dirty="0" err="1"/>
              <a:t>от</a:t>
            </a:r>
            <a:r>
              <a:rPr lang="en-US" b="1" dirty="0"/>
              <a:t> </a:t>
            </a:r>
            <a:r>
              <a:rPr lang="en-US" b="1" dirty="0" err="1"/>
              <a:t>приложна</a:t>
            </a:r>
            <a:r>
              <a:rPr lang="en-US" b="1" dirty="0"/>
              <a:t> </a:t>
            </a:r>
            <a:r>
              <a:rPr lang="en-US" b="1" dirty="0" err="1"/>
              <a:t>област</a:t>
            </a:r>
            <a:endParaRPr lang="en-US" dirty="0"/>
          </a:p>
          <a:p>
            <a:pPr marL="285750" lvl="0" indent="-285750">
              <a:buFont typeface="Wingdings" charset="2"/>
              <a:buChar char="v"/>
            </a:pPr>
            <a:r>
              <a:rPr lang="bg-BG" dirty="0"/>
              <a:t>Общ регламент за защита на личните данни (GDPR)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bg-BG" dirty="0"/>
              <a:t>на стандартите за парични транзакции </a:t>
            </a:r>
            <a:r>
              <a:rPr lang="bg-BG" dirty="0" smtClean="0"/>
              <a:t>онлайн</a:t>
            </a:r>
          </a:p>
          <a:p>
            <a:pPr marL="285750" indent="-285750">
              <a:buFont typeface="Wingdings" charset="2"/>
              <a:buChar char="v"/>
            </a:pPr>
            <a:r>
              <a:rPr lang="bg-BG" dirty="0"/>
              <a:t>легалното пътуване на потребители - визи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5400" dirty="0" smtClean="0"/>
              <a:t>Благодарим за вниманието.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260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4" y="0"/>
            <a:ext cx="10869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 днешно време всеки желае да посети множество кътчета на света, да избяга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bg-BG" dirty="0" smtClean="0"/>
              <a:t>забързано </a:t>
            </a:r>
            <a:r>
              <a:rPr lang="bg-BG" dirty="0"/>
              <a:t>ежедневие, да изпита магията на чуждестранната култура или дори само да се пренесе от смразяващата зима към по-топлите части на планета. Освен това на много хора се налага да пътуват заради бизнес или кариера. Пътуванията са незаменима част от живота. За да протече пътуването ни максимално добре и без непредвидени усложнения обаче, е добре всичко да бъде добре планирано. От събирането на багажа и резервирането на стая до преглеждането на маршрути и правенето на застраховка – всяко една стъпка от приготовленията изисква време и усилия. Тук с</a:t>
            </a:r>
            <a:r>
              <a:rPr lang="en-US" dirty="0"/>
              <a:t>e</a:t>
            </a:r>
            <a:r>
              <a:rPr lang="bg-BG" dirty="0"/>
              <a:t> намесва нашата система, тя помага на всеки пътуващ  да организира пътуването си лесно и удобно. Системата ще дава насоки, съвети и упътвания, за да може той безгрижно да се наслади на пътуването си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Заинтересовани</a:t>
            </a:r>
            <a:r>
              <a:rPr lang="en-US" b="1" dirty="0"/>
              <a:t> </a:t>
            </a:r>
            <a:r>
              <a:rPr lang="en-US" b="1" dirty="0" err="1"/>
              <a:t>лица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Потребители</a:t>
            </a:r>
          </a:p>
          <a:p>
            <a:pPr lvl="0"/>
            <a:r>
              <a:rPr lang="en-US" b="1" dirty="0" err="1"/>
              <a:t>Доставчици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 smtClean="0"/>
              <a:t>услуги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Мозъчна</a:t>
            </a:r>
            <a:r>
              <a:rPr lang="en-US" b="1" dirty="0"/>
              <a:t> </a:t>
            </a:r>
            <a:r>
              <a:rPr lang="en-US" b="1" dirty="0" err="1"/>
              <a:t>атака</a:t>
            </a:r>
            <a:endParaRPr lang="en-US" dirty="0"/>
          </a:p>
          <a:p>
            <a:pPr lvl="0"/>
            <a:r>
              <a:rPr lang="en-US" b="1" dirty="0" err="1"/>
              <a:t>Социално</a:t>
            </a:r>
            <a:r>
              <a:rPr lang="en-US" b="1" dirty="0"/>
              <a:t> </a:t>
            </a:r>
            <a:r>
              <a:rPr lang="en-US" b="1" dirty="0" err="1"/>
              <a:t>проучване</a:t>
            </a:r>
            <a:r>
              <a:rPr lang="en-US" b="1" dirty="0"/>
              <a:t> </a:t>
            </a:r>
            <a:r>
              <a:rPr lang="en-US" b="1" dirty="0" err="1"/>
              <a:t>чрез</a:t>
            </a:r>
            <a:r>
              <a:rPr lang="en-US" b="1" dirty="0"/>
              <a:t> </a:t>
            </a:r>
            <a:r>
              <a:rPr lang="en-US" b="1" dirty="0" err="1" smtClean="0"/>
              <a:t>анкета</a:t>
            </a:r>
            <a:endParaRPr lang="en-US" b="1" dirty="0" smtClean="0"/>
          </a:p>
          <a:p>
            <a:pPr lvl="1"/>
            <a:r>
              <a:rPr lang="en-US" dirty="0" err="1"/>
              <a:t>surveymonkey</a:t>
            </a:r>
            <a:r>
              <a:rPr lang="en-US" dirty="0"/>
              <a:t> </a:t>
            </a:r>
            <a:endParaRPr lang="en-US" b="1" dirty="0" smtClean="0"/>
          </a:p>
          <a:p>
            <a:pPr lvl="1"/>
            <a:r>
              <a:rPr lang="bg-BG" dirty="0"/>
              <a:t>Средна възраст на попълнилите: </a:t>
            </a:r>
            <a:r>
              <a:rPr lang="bg-BG" dirty="0" smtClean="0"/>
              <a:t>22</a:t>
            </a:r>
          </a:p>
          <a:p>
            <a:r>
              <a:rPr lang="en-US" b="1" dirty="0" err="1" smtClean="0"/>
              <a:t>Интервюта</a:t>
            </a:r>
            <a:endParaRPr lang="en-US" b="1" dirty="0" smtClean="0"/>
          </a:p>
          <a:p>
            <a:pPr lvl="1"/>
            <a:r>
              <a:rPr lang="bg-BG" b="1" dirty="0"/>
              <a:t>С потенциален </a:t>
            </a:r>
            <a:r>
              <a:rPr lang="bg-BG" b="1" dirty="0" smtClean="0"/>
              <a:t>потребител</a:t>
            </a:r>
          </a:p>
          <a:p>
            <a:pPr lvl="0"/>
            <a:r>
              <a:rPr lang="en-US" b="1" dirty="0" err="1"/>
              <a:t>Анализ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 smtClean="0"/>
              <a:t>конкурент</a:t>
            </a:r>
            <a:endParaRPr lang="en-US" b="1" dirty="0" smtClean="0"/>
          </a:p>
          <a:p>
            <a:pPr lvl="1"/>
            <a:r>
              <a:rPr lang="en-US" b="1" dirty="0" err="1"/>
              <a:t>inspirock</a:t>
            </a:r>
            <a:r>
              <a:rPr lang="en-US" dirty="0"/>
              <a:t> 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Социално</a:t>
            </a:r>
            <a:r>
              <a:rPr lang="en-US" b="1" dirty="0"/>
              <a:t> </a:t>
            </a:r>
            <a:r>
              <a:rPr lang="en-US" b="1" dirty="0" err="1"/>
              <a:t>проучване</a:t>
            </a:r>
            <a:r>
              <a:rPr lang="en-US" b="1" dirty="0"/>
              <a:t> </a:t>
            </a:r>
            <a:r>
              <a:rPr lang="en-US" b="1" dirty="0" err="1"/>
              <a:t>чрез</a:t>
            </a:r>
            <a:r>
              <a:rPr lang="en-US" b="1" dirty="0"/>
              <a:t> </a:t>
            </a:r>
            <a:r>
              <a:rPr lang="en-US" b="1" dirty="0" err="1"/>
              <a:t>анкета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i333859\AppData\Local\Microsoft\Windows\INetCache\Content.Word\howOftenDoYouTravel.bmp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94114" y="1428750"/>
            <a:ext cx="9078686" cy="5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i333859\AppData\Local\Microsoft\Windows\INetCache\Content.Word\abroadOrOwn.bmp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0" y="1428750"/>
            <a:ext cx="9774588" cy="41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i333859\AppData\Local\Microsoft\Windows\INetCache\Content.Word\planningDifficult.bmp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0" y="1354244"/>
            <a:ext cx="10036629" cy="4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i333859\AppData\Local\Microsoft\Windows\INetCache\Content.Word\bestPrices.bmp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0" y="1305666"/>
            <a:ext cx="10159909" cy="42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417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Franklin Gothic Book</vt:lpstr>
      <vt:lpstr>Wingdings</vt:lpstr>
      <vt:lpstr>Arial</vt:lpstr>
      <vt:lpstr>Crop</vt:lpstr>
      <vt:lpstr>Navigatio</vt:lpstr>
      <vt:lpstr>PowerPoint Presentation</vt:lpstr>
      <vt:lpstr>Идеята</vt:lpstr>
      <vt:lpstr>Заинтересовани лица </vt:lpstr>
      <vt:lpstr>Изисквания</vt:lpstr>
      <vt:lpstr>Социално проучване чрез анкета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Интервю</vt:lpstr>
      <vt:lpstr>Анализ на конкурент - inspirock  </vt:lpstr>
      <vt:lpstr>Извлечени изисквания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</dc:title>
  <dc:creator>Daniel Pavlov</dc:creator>
  <cp:lastModifiedBy>Daniel Pavlov</cp:lastModifiedBy>
  <cp:revision>7</cp:revision>
  <dcterms:created xsi:type="dcterms:W3CDTF">2018-05-31T06:31:41Z</dcterms:created>
  <dcterms:modified xsi:type="dcterms:W3CDTF">2018-05-31T07:07:44Z</dcterms:modified>
</cp:coreProperties>
</file>