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2461200" cy="18288000"/>
  <p:notesSz cx="6858000" cy="9144000"/>
  <p:defaultTextStyle>
    <a:defPPr>
      <a:defRPr lang="en-US"/>
    </a:defPPr>
    <a:lvl1pPr marL="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30308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20352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9786" autoAdjust="0"/>
  </p:normalViewPr>
  <p:slideViewPr>
    <p:cSldViewPr>
      <p:cViewPr>
        <p:scale>
          <a:sx n="33" d="100"/>
          <a:sy n="33" d="100"/>
        </p:scale>
        <p:origin x="-918" y="-834"/>
      </p:cViewPr>
      <p:guideLst>
        <p:guide orient="horz" pos="5760"/>
        <p:guide pos="102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B6AED-C730-4683-90C9-DA026CAEC6D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6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DEEFE-1CE0-40F9-877B-96E9616E6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9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14630308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6720352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5763" y="685800"/>
            <a:ext cx="60864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DEEFE-1CE0-40F9-877B-96E9616E6F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7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4590" y="5681136"/>
            <a:ext cx="2759202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9180" y="10363200"/>
            <a:ext cx="2272284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30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20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4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1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34370" y="732370"/>
            <a:ext cx="730377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3060" y="732370"/>
            <a:ext cx="2137029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7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9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4212" y="11751735"/>
            <a:ext cx="27592020" cy="3632200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212" y="7751237"/>
            <a:ext cx="27592020" cy="4000499"/>
          </a:xfrm>
        </p:spPr>
        <p:txBody>
          <a:bodyPr anchor="b"/>
          <a:lstStyle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09004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008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62701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01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3030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203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7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3060" y="4267202"/>
            <a:ext cx="14337030" cy="12069235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01110" y="4267202"/>
            <a:ext cx="14337030" cy="12069235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6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3060" y="4093635"/>
            <a:ext cx="14342667" cy="1706032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2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400" b="1"/>
            </a:lvl4pPr>
            <a:lvl5pPr marL="8360176" indent="0">
              <a:buNone/>
              <a:defRPr sz="7400" b="1"/>
            </a:lvl5pPr>
            <a:lvl6pPr marL="10450220" indent="0">
              <a:buNone/>
              <a:defRPr sz="7400" b="1"/>
            </a:lvl6pPr>
            <a:lvl7pPr marL="12540264" indent="0">
              <a:buNone/>
              <a:defRPr sz="7400" b="1"/>
            </a:lvl7pPr>
            <a:lvl8pPr marL="14630308" indent="0">
              <a:buNone/>
              <a:defRPr sz="7400" b="1"/>
            </a:lvl8pPr>
            <a:lvl9pPr marL="16720352" indent="0">
              <a:buNone/>
              <a:defRPr sz="7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3060" y="5799667"/>
            <a:ext cx="14342667" cy="10536768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89841" y="4093635"/>
            <a:ext cx="14348302" cy="1706032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2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400" b="1"/>
            </a:lvl4pPr>
            <a:lvl5pPr marL="8360176" indent="0">
              <a:buNone/>
              <a:defRPr sz="7400" b="1"/>
            </a:lvl5pPr>
            <a:lvl6pPr marL="10450220" indent="0">
              <a:buNone/>
              <a:defRPr sz="7400" b="1"/>
            </a:lvl6pPr>
            <a:lvl7pPr marL="12540264" indent="0">
              <a:buNone/>
              <a:defRPr sz="7400" b="1"/>
            </a:lvl7pPr>
            <a:lvl8pPr marL="14630308" indent="0">
              <a:buNone/>
              <a:defRPr sz="7400" b="1"/>
            </a:lvl8pPr>
            <a:lvl9pPr marL="16720352" indent="0">
              <a:buNone/>
              <a:defRPr sz="7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89841" y="5799667"/>
            <a:ext cx="14348302" cy="10536768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7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062" y="728133"/>
            <a:ext cx="10679512" cy="3098800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1428" y="728136"/>
            <a:ext cx="18146713" cy="15608301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3062" y="3826936"/>
            <a:ext cx="10679512" cy="12509501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400"/>
            </a:lvl2pPr>
            <a:lvl3pPr marL="4180088" indent="0">
              <a:buNone/>
              <a:defRPr sz="4600"/>
            </a:lvl3pPr>
            <a:lvl4pPr marL="6270132" indent="0">
              <a:buNone/>
              <a:defRPr sz="4200"/>
            </a:lvl4pPr>
            <a:lvl5pPr marL="8360176" indent="0">
              <a:buNone/>
              <a:defRPr sz="4200"/>
            </a:lvl5pPr>
            <a:lvl6pPr marL="10450220" indent="0">
              <a:buNone/>
              <a:defRPr sz="4200"/>
            </a:lvl6pPr>
            <a:lvl7pPr marL="12540264" indent="0">
              <a:buNone/>
              <a:defRPr sz="4200"/>
            </a:lvl7pPr>
            <a:lvl8pPr marL="14630308" indent="0">
              <a:buNone/>
              <a:defRPr sz="4200"/>
            </a:lvl8pPr>
            <a:lvl9pPr marL="16720352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2622" y="12801601"/>
            <a:ext cx="19476720" cy="1511301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62622" y="1634067"/>
            <a:ext cx="19476720" cy="10972800"/>
          </a:xfrm>
        </p:spPr>
        <p:txBody>
          <a:bodyPr/>
          <a:lstStyle>
            <a:lvl1pPr marL="0" indent="0">
              <a:buNone/>
              <a:defRPr sz="14600"/>
            </a:lvl1pPr>
            <a:lvl2pPr marL="2090044" indent="0">
              <a:buNone/>
              <a:defRPr sz="12800"/>
            </a:lvl2pPr>
            <a:lvl3pPr marL="4180088" indent="0">
              <a:buNone/>
              <a:defRPr sz="11000"/>
            </a:lvl3pPr>
            <a:lvl4pPr marL="6270132" indent="0">
              <a:buNone/>
              <a:defRPr sz="9200"/>
            </a:lvl4pPr>
            <a:lvl5pPr marL="8360176" indent="0">
              <a:buNone/>
              <a:defRPr sz="9200"/>
            </a:lvl5pPr>
            <a:lvl6pPr marL="10450220" indent="0">
              <a:buNone/>
              <a:defRPr sz="9200"/>
            </a:lvl6pPr>
            <a:lvl7pPr marL="12540264" indent="0">
              <a:buNone/>
              <a:defRPr sz="9200"/>
            </a:lvl7pPr>
            <a:lvl8pPr marL="14630308" indent="0">
              <a:buNone/>
              <a:defRPr sz="9200"/>
            </a:lvl8pPr>
            <a:lvl9pPr marL="16720352" indent="0">
              <a:buNone/>
              <a:defRPr sz="9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62622" y="14312902"/>
            <a:ext cx="19476720" cy="2146299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400"/>
            </a:lvl2pPr>
            <a:lvl3pPr marL="4180088" indent="0">
              <a:buNone/>
              <a:defRPr sz="4600"/>
            </a:lvl3pPr>
            <a:lvl4pPr marL="6270132" indent="0">
              <a:buNone/>
              <a:defRPr sz="4200"/>
            </a:lvl4pPr>
            <a:lvl5pPr marL="8360176" indent="0">
              <a:buNone/>
              <a:defRPr sz="4200"/>
            </a:lvl5pPr>
            <a:lvl6pPr marL="10450220" indent="0">
              <a:buNone/>
              <a:defRPr sz="4200"/>
            </a:lvl6pPr>
            <a:lvl7pPr marL="12540264" indent="0">
              <a:buNone/>
              <a:defRPr sz="4200"/>
            </a:lvl7pPr>
            <a:lvl8pPr marL="14630308" indent="0">
              <a:buNone/>
              <a:defRPr sz="4200"/>
            </a:lvl8pPr>
            <a:lvl9pPr marL="16720352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1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3060" y="732368"/>
            <a:ext cx="29215080" cy="3048000"/>
          </a:xfrm>
          <a:prstGeom prst="rect">
            <a:avLst/>
          </a:prstGeom>
        </p:spPr>
        <p:txBody>
          <a:bodyPr vert="horz" lIns="418008" tIns="209004" rIns="418008" bIns="2090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3060" y="4267202"/>
            <a:ext cx="29215080" cy="12069235"/>
          </a:xfrm>
          <a:prstGeom prst="rect">
            <a:avLst/>
          </a:prstGeom>
        </p:spPr>
        <p:txBody>
          <a:bodyPr vert="horz" lIns="418008" tIns="209004" rIns="418008" bIns="2090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3060" y="16950269"/>
            <a:ext cx="7574280" cy="973667"/>
          </a:xfrm>
          <a:prstGeom prst="rect">
            <a:avLst/>
          </a:prstGeom>
        </p:spPr>
        <p:txBody>
          <a:bodyPr vert="horz" lIns="418008" tIns="209004" rIns="418008" bIns="209004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90910" y="16950269"/>
            <a:ext cx="10279380" cy="973667"/>
          </a:xfrm>
          <a:prstGeom prst="rect">
            <a:avLst/>
          </a:prstGeom>
        </p:spPr>
        <p:txBody>
          <a:bodyPr vert="horz" lIns="418008" tIns="209004" rIns="418008" bIns="209004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63860" y="16950269"/>
            <a:ext cx="7574280" cy="973667"/>
          </a:xfrm>
          <a:prstGeom prst="rect">
            <a:avLst/>
          </a:prstGeom>
        </p:spPr>
        <p:txBody>
          <a:bodyPr vert="horz" lIns="418008" tIns="209004" rIns="418008" bIns="209004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80088" rtl="0" eaLnBrk="1" latinLnBrk="0" hangingPunct="1">
        <a:spcBef>
          <a:spcPct val="0"/>
        </a:spcBef>
        <a:buNone/>
        <a:defRPr sz="20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534" indent="-1567534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322" indent="-1306278" algn="l" defTabSz="4180088" rtl="0" eaLnBrk="1" latinLnBrk="0" hangingPunct="1">
        <a:spcBef>
          <a:spcPct val="20000"/>
        </a:spcBef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5110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154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98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5242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5286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5330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5374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004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88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132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0176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022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4026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308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20352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Picture 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9105900"/>
            <a:ext cx="15982950" cy="910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9" name="Picture 5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7775" y="9204960"/>
            <a:ext cx="15973425" cy="910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6" name="Picture 4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73425" cy="910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7" name="Picture 4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8090" y="-9526"/>
            <a:ext cx="15963900" cy="909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9811" y="0"/>
            <a:ext cx="574194" cy="1015661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31" name="TextBox 30"/>
          <p:cNvSpPr txBox="1"/>
          <p:nvPr/>
        </p:nvSpPr>
        <p:spPr>
          <a:xfrm>
            <a:off x="79811" y="9204960"/>
            <a:ext cx="574194" cy="1015661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r>
              <a:rPr lang="en-US" sz="6000" dirty="0" smtClean="0"/>
              <a:t>3</a:t>
            </a:r>
            <a:endParaRPr lang="en-US" sz="6000" dirty="0"/>
          </a:p>
        </p:txBody>
      </p:sp>
      <p:sp>
        <p:nvSpPr>
          <p:cNvPr id="32" name="TextBox 31"/>
          <p:cNvSpPr txBox="1"/>
          <p:nvPr/>
        </p:nvSpPr>
        <p:spPr>
          <a:xfrm>
            <a:off x="16478250" y="-9526"/>
            <a:ext cx="574194" cy="1015661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r>
              <a:rPr lang="en-US" sz="6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478250" y="9096374"/>
            <a:ext cx="574194" cy="1015661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r>
              <a:rPr lang="en-US" sz="6000" dirty="0" smtClean="0"/>
              <a:t>4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708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11370</TotalTime>
  <Words>5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Arizona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Seville</dc:creator>
  <cp:lastModifiedBy>Travis Seville</cp:lastModifiedBy>
  <cp:revision>23</cp:revision>
  <dcterms:created xsi:type="dcterms:W3CDTF">2017-07-10T14:34:43Z</dcterms:created>
  <dcterms:modified xsi:type="dcterms:W3CDTF">2017-10-26T19:43:15Z</dcterms:modified>
</cp:coreProperties>
</file>