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47" d="100"/>
          <a:sy n="47" d="100"/>
        </p:scale>
        <p:origin x="-180" y="-90"/>
      </p:cViewPr>
      <p:guideLst>
        <p:guide orient="horz" pos="5760"/>
        <p:guide pos="10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5681136"/>
            <a:ext cx="275920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10363200"/>
            <a:ext cx="22722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732370"/>
            <a:ext cx="730377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732370"/>
            <a:ext cx="2137029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11751735"/>
            <a:ext cx="2759202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7751237"/>
            <a:ext cx="2759202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093635"/>
            <a:ext cx="1434266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0" y="5799667"/>
            <a:ext cx="1434266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4093635"/>
            <a:ext cx="14348302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5799667"/>
            <a:ext cx="14348302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728133"/>
            <a:ext cx="10679512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8" y="728136"/>
            <a:ext cx="1814671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3826936"/>
            <a:ext cx="10679512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12801601"/>
            <a:ext cx="1947672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1634067"/>
            <a:ext cx="1947672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14312902"/>
            <a:ext cx="1947672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732368"/>
            <a:ext cx="2921508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267202"/>
            <a:ext cx="2921508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16950269"/>
            <a:ext cx="102793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" y="9174480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"/>
            <a:ext cx="15963900" cy="909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75" y="9204960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10" y="0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1" y="920496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9526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78250" y="9096374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19</cp:revision>
  <dcterms:created xsi:type="dcterms:W3CDTF">2017-07-10T14:34:43Z</dcterms:created>
  <dcterms:modified xsi:type="dcterms:W3CDTF">2017-10-24T20:05:10Z</dcterms:modified>
</cp:coreProperties>
</file>