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6002000" cy="18288000"/>
  <p:notesSz cx="6858000" cy="9144000"/>
  <p:defaultTextStyle>
    <a:defPPr>
      <a:defRPr lang="en-US"/>
    </a:defPPr>
    <a:lvl1pPr marL="0" algn="l" defTabSz="4180088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1pPr>
    <a:lvl2pPr marL="2090044" algn="l" defTabSz="4180088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2pPr>
    <a:lvl3pPr marL="4180088" algn="l" defTabSz="4180088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3pPr>
    <a:lvl4pPr marL="6270132" algn="l" defTabSz="4180088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4pPr>
    <a:lvl5pPr marL="8360176" algn="l" defTabSz="4180088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5pPr>
    <a:lvl6pPr marL="10450220" algn="l" defTabSz="4180088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6pPr>
    <a:lvl7pPr marL="12540264" algn="l" defTabSz="4180088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7pPr>
    <a:lvl8pPr marL="14630308" algn="l" defTabSz="4180088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8pPr>
    <a:lvl9pPr marL="16720352" algn="l" defTabSz="4180088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5620"/>
    <p:restoredTop sz="99786" autoAdjust="0"/>
  </p:normalViewPr>
  <p:slideViewPr>
    <p:cSldViewPr>
      <p:cViewPr>
        <p:scale>
          <a:sx n="33" d="100"/>
          <a:sy n="33" d="100"/>
        </p:scale>
        <p:origin x="-774" y="-834"/>
      </p:cViewPr>
      <p:guideLst>
        <p:guide orient="horz" pos="5760"/>
        <p:guide pos="50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4B6AED-C730-4683-90C9-DA026CAEC6D3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928813" y="685800"/>
            <a:ext cx="30003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0DEEFE-1CE0-40F9-877B-96E9616E6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5941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180088" rtl="0" eaLnBrk="1" latinLnBrk="0" hangingPunct="1">
      <a:defRPr sz="5400" kern="1200">
        <a:solidFill>
          <a:schemeClr val="tx1"/>
        </a:solidFill>
        <a:latin typeface="+mn-lt"/>
        <a:ea typeface="+mn-ea"/>
        <a:cs typeface="+mn-cs"/>
      </a:defRPr>
    </a:lvl1pPr>
    <a:lvl2pPr marL="2090044" algn="l" defTabSz="4180088" rtl="0" eaLnBrk="1" latinLnBrk="0" hangingPunct="1">
      <a:defRPr sz="5400" kern="1200">
        <a:solidFill>
          <a:schemeClr val="tx1"/>
        </a:solidFill>
        <a:latin typeface="+mn-lt"/>
        <a:ea typeface="+mn-ea"/>
        <a:cs typeface="+mn-cs"/>
      </a:defRPr>
    </a:lvl2pPr>
    <a:lvl3pPr marL="4180088" algn="l" defTabSz="4180088" rtl="0" eaLnBrk="1" latinLnBrk="0" hangingPunct="1">
      <a:defRPr sz="5400" kern="1200">
        <a:solidFill>
          <a:schemeClr val="tx1"/>
        </a:solidFill>
        <a:latin typeface="+mn-lt"/>
        <a:ea typeface="+mn-ea"/>
        <a:cs typeface="+mn-cs"/>
      </a:defRPr>
    </a:lvl3pPr>
    <a:lvl4pPr marL="6270132" algn="l" defTabSz="4180088" rtl="0" eaLnBrk="1" latinLnBrk="0" hangingPunct="1">
      <a:defRPr sz="5400" kern="1200">
        <a:solidFill>
          <a:schemeClr val="tx1"/>
        </a:solidFill>
        <a:latin typeface="+mn-lt"/>
        <a:ea typeface="+mn-ea"/>
        <a:cs typeface="+mn-cs"/>
      </a:defRPr>
    </a:lvl4pPr>
    <a:lvl5pPr marL="8360176" algn="l" defTabSz="4180088" rtl="0" eaLnBrk="1" latinLnBrk="0" hangingPunct="1">
      <a:defRPr sz="5400" kern="1200">
        <a:solidFill>
          <a:schemeClr val="tx1"/>
        </a:solidFill>
        <a:latin typeface="+mn-lt"/>
        <a:ea typeface="+mn-ea"/>
        <a:cs typeface="+mn-cs"/>
      </a:defRPr>
    </a:lvl5pPr>
    <a:lvl6pPr marL="10450220" algn="l" defTabSz="4180088" rtl="0" eaLnBrk="1" latinLnBrk="0" hangingPunct="1">
      <a:defRPr sz="5400" kern="1200">
        <a:solidFill>
          <a:schemeClr val="tx1"/>
        </a:solidFill>
        <a:latin typeface="+mn-lt"/>
        <a:ea typeface="+mn-ea"/>
        <a:cs typeface="+mn-cs"/>
      </a:defRPr>
    </a:lvl6pPr>
    <a:lvl7pPr marL="12540264" algn="l" defTabSz="4180088" rtl="0" eaLnBrk="1" latinLnBrk="0" hangingPunct="1">
      <a:defRPr sz="5400" kern="1200">
        <a:solidFill>
          <a:schemeClr val="tx1"/>
        </a:solidFill>
        <a:latin typeface="+mn-lt"/>
        <a:ea typeface="+mn-ea"/>
        <a:cs typeface="+mn-cs"/>
      </a:defRPr>
    </a:lvl7pPr>
    <a:lvl8pPr marL="14630308" algn="l" defTabSz="4180088" rtl="0" eaLnBrk="1" latinLnBrk="0" hangingPunct="1">
      <a:defRPr sz="5400" kern="1200">
        <a:solidFill>
          <a:schemeClr val="tx1"/>
        </a:solidFill>
        <a:latin typeface="+mn-lt"/>
        <a:ea typeface="+mn-ea"/>
        <a:cs typeface="+mn-cs"/>
      </a:defRPr>
    </a:lvl8pPr>
    <a:lvl9pPr marL="16720352" algn="l" defTabSz="4180088" rtl="0" eaLnBrk="1" latinLnBrk="0" hangingPunct="1">
      <a:defRPr sz="5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928813" y="685800"/>
            <a:ext cx="300037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0DEEFE-1CE0-40F9-877B-96E9616E6F8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5728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00150" y="5681138"/>
            <a:ext cx="13601700" cy="39200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00300" y="10363200"/>
            <a:ext cx="11201400" cy="4673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0900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1800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270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3601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450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5402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46303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67203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59814-80DB-4F4D-97C8-5258E600DEFA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B4CA6-CAF4-4562-B3AE-C07ACF358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248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59814-80DB-4F4D-97C8-5258E600DEFA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B4CA6-CAF4-4562-B3AE-C07ACF358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518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601450" y="732372"/>
            <a:ext cx="3600450" cy="1560406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732372"/>
            <a:ext cx="10534650" cy="1560406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59814-80DB-4F4D-97C8-5258E600DEFA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B4CA6-CAF4-4562-B3AE-C07ACF358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673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59814-80DB-4F4D-97C8-5258E600DEFA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B4CA6-CAF4-4562-B3AE-C07ACF358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694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4048" y="11751735"/>
            <a:ext cx="13601700" cy="3632200"/>
          </a:xfrm>
        </p:spPr>
        <p:txBody>
          <a:bodyPr anchor="t"/>
          <a:lstStyle>
            <a:lvl1pPr algn="l">
              <a:defRPr sz="182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4048" y="7751239"/>
            <a:ext cx="13601700" cy="4000499"/>
          </a:xfrm>
        </p:spPr>
        <p:txBody>
          <a:bodyPr anchor="b"/>
          <a:lstStyle>
            <a:lvl1pPr marL="0" indent="0">
              <a:buNone/>
              <a:defRPr sz="9200">
                <a:solidFill>
                  <a:schemeClr val="tx1">
                    <a:tint val="75000"/>
                  </a:schemeClr>
                </a:solidFill>
              </a:defRPr>
            </a:lvl1pPr>
            <a:lvl2pPr marL="2090044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2pPr>
            <a:lvl3pPr marL="4180088" indent="0">
              <a:buNone/>
              <a:defRPr sz="7400">
                <a:solidFill>
                  <a:schemeClr val="tx1">
                    <a:tint val="75000"/>
                  </a:schemeClr>
                </a:solidFill>
              </a:defRPr>
            </a:lvl3pPr>
            <a:lvl4pPr marL="6270132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4pPr>
            <a:lvl5pPr marL="8360176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5pPr>
            <a:lvl6pPr marL="1045022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6pPr>
            <a:lvl7pPr marL="12540264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7pPr>
            <a:lvl8pPr marL="14630308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8pPr>
            <a:lvl9pPr marL="16720352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59814-80DB-4F4D-97C8-5258E600DEFA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B4CA6-CAF4-4562-B3AE-C07ACF358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875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0100" y="4267204"/>
            <a:ext cx="7067550" cy="12069235"/>
          </a:xfrm>
        </p:spPr>
        <p:txBody>
          <a:bodyPr/>
          <a:lstStyle>
            <a:lvl1pPr>
              <a:defRPr sz="12800"/>
            </a:lvl1pPr>
            <a:lvl2pPr>
              <a:defRPr sz="11000"/>
            </a:lvl2pPr>
            <a:lvl3pPr>
              <a:defRPr sz="92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34350" y="4267204"/>
            <a:ext cx="7067550" cy="12069235"/>
          </a:xfrm>
        </p:spPr>
        <p:txBody>
          <a:bodyPr/>
          <a:lstStyle>
            <a:lvl1pPr>
              <a:defRPr sz="12800"/>
            </a:lvl1pPr>
            <a:lvl2pPr>
              <a:defRPr sz="11000"/>
            </a:lvl2pPr>
            <a:lvl3pPr>
              <a:defRPr sz="92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59814-80DB-4F4D-97C8-5258E600DEFA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B4CA6-CAF4-4562-B3AE-C07ACF358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967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0101" y="4093635"/>
            <a:ext cx="7070329" cy="1706032"/>
          </a:xfrm>
        </p:spPr>
        <p:txBody>
          <a:bodyPr anchor="b"/>
          <a:lstStyle>
            <a:lvl1pPr marL="0" indent="0">
              <a:buNone/>
              <a:defRPr sz="11000" b="1"/>
            </a:lvl1pPr>
            <a:lvl2pPr marL="2090044" indent="0">
              <a:buNone/>
              <a:defRPr sz="9200" b="1"/>
            </a:lvl2pPr>
            <a:lvl3pPr marL="4180088" indent="0">
              <a:buNone/>
              <a:defRPr sz="8200" b="1"/>
            </a:lvl3pPr>
            <a:lvl4pPr marL="6270132" indent="0">
              <a:buNone/>
              <a:defRPr sz="7400" b="1"/>
            </a:lvl4pPr>
            <a:lvl5pPr marL="8360176" indent="0">
              <a:buNone/>
              <a:defRPr sz="7400" b="1"/>
            </a:lvl5pPr>
            <a:lvl6pPr marL="10450220" indent="0">
              <a:buNone/>
              <a:defRPr sz="7400" b="1"/>
            </a:lvl6pPr>
            <a:lvl7pPr marL="12540264" indent="0">
              <a:buNone/>
              <a:defRPr sz="7400" b="1"/>
            </a:lvl7pPr>
            <a:lvl8pPr marL="14630308" indent="0">
              <a:buNone/>
              <a:defRPr sz="7400" b="1"/>
            </a:lvl8pPr>
            <a:lvl9pPr marL="16720352" indent="0">
              <a:buNone/>
              <a:defRPr sz="7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00101" y="5799667"/>
            <a:ext cx="7070329" cy="10536768"/>
          </a:xfrm>
        </p:spPr>
        <p:txBody>
          <a:bodyPr/>
          <a:lstStyle>
            <a:lvl1pPr>
              <a:defRPr sz="11000"/>
            </a:lvl1pPr>
            <a:lvl2pPr>
              <a:defRPr sz="9200"/>
            </a:lvl2pPr>
            <a:lvl3pPr>
              <a:defRPr sz="8200"/>
            </a:lvl3pPr>
            <a:lvl4pPr>
              <a:defRPr sz="7400"/>
            </a:lvl4pPr>
            <a:lvl5pPr>
              <a:defRPr sz="7400"/>
            </a:lvl5pPr>
            <a:lvl6pPr>
              <a:defRPr sz="7400"/>
            </a:lvl6pPr>
            <a:lvl7pPr>
              <a:defRPr sz="7400"/>
            </a:lvl7pPr>
            <a:lvl8pPr>
              <a:defRPr sz="7400"/>
            </a:lvl8pPr>
            <a:lvl9pPr>
              <a:defRPr sz="7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128797" y="4093635"/>
            <a:ext cx="7073107" cy="1706032"/>
          </a:xfrm>
        </p:spPr>
        <p:txBody>
          <a:bodyPr anchor="b"/>
          <a:lstStyle>
            <a:lvl1pPr marL="0" indent="0">
              <a:buNone/>
              <a:defRPr sz="11000" b="1"/>
            </a:lvl1pPr>
            <a:lvl2pPr marL="2090044" indent="0">
              <a:buNone/>
              <a:defRPr sz="9200" b="1"/>
            </a:lvl2pPr>
            <a:lvl3pPr marL="4180088" indent="0">
              <a:buNone/>
              <a:defRPr sz="8200" b="1"/>
            </a:lvl3pPr>
            <a:lvl4pPr marL="6270132" indent="0">
              <a:buNone/>
              <a:defRPr sz="7400" b="1"/>
            </a:lvl4pPr>
            <a:lvl5pPr marL="8360176" indent="0">
              <a:buNone/>
              <a:defRPr sz="7400" b="1"/>
            </a:lvl5pPr>
            <a:lvl6pPr marL="10450220" indent="0">
              <a:buNone/>
              <a:defRPr sz="7400" b="1"/>
            </a:lvl6pPr>
            <a:lvl7pPr marL="12540264" indent="0">
              <a:buNone/>
              <a:defRPr sz="7400" b="1"/>
            </a:lvl7pPr>
            <a:lvl8pPr marL="14630308" indent="0">
              <a:buNone/>
              <a:defRPr sz="7400" b="1"/>
            </a:lvl8pPr>
            <a:lvl9pPr marL="16720352" indent="0">
              <a:buNone/>
              <a:defRPr sz="7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128797" y="5799667"/>
            <a:ext cx="7073107" cy="10536768"/>
          </a:xfrm>
        </p:spPr>
        <p:txBody>
          <a:bodyPr/>
          <a:lstStyle>
            <a:lvl1pPr>
              <a:defRPr sz="11000"/>
            </a:lvl1pPr>
            <a:lvl2pPr>
              <a:defRPr sz="9200"/>
            </a:lvl2pPr>
            <a:lvl3pPr>
              <a:defRPr sz="8200"/>
            </a:lvl3pPr>
            <a:lvl4pPr>
              <a:defRPr sz="7400"/>
            </a:lvl4pPr>
            <a:lvl5pPr>
              <a:defRPr sz="7400"/>
            </a:lvl5pPr>
            <a:lvl6pPr>
              <a:defRPr sz="7400"/>
            </a:lvl6pPr>
            <a:lvl7pPr>
              <a:defRPr sz="7400"/>
            </a:lvl7pPr>
            <a:lvl8pPr>
              <a:defRPr sz="7400"/>
            </a:lvl8pPr>
            <a:lvl9pPr>
              <a:defRPr sz="7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59814-80DB-4F4D-97C8-5258E600DEFA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B4CA6-CAF4-4562-B3AE-C07ACF358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99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59814-80DB-4F4D-97C8-5258E600DEFA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B4CA6-CAF4-4562-B3AE-C07ACF358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377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59814-80DB-4F4D-97C8-5258E600DEFA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B4CA6-CAF4-4562-B3AE-C07ACF358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222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101" y="728133"/>
            <a:ext cx="5264548" cy="3098800"/>
          </a:xfrm>
        </p:spPr>
        <p:txBody>
          <a:bodyPr anchor="b"/>
          <a:lstStyle>
            <a:lvl1pPr algn="l">
              <a:defRPr sz="9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340" y="728138"/>
            <a:ext cx="8945563" cy="15608301"/>
          </a:xfrm>
        </p:spPr>
        <p:txBody>
          <a:bodyPr/>
          <a:lstStyle>
            <a:lvl1pPr>
              <a:defRPr sz="14600"/>
            </a:lvl1pPr>
            <a:lvl2pPr>
              <a:defRPr sz="12800"/>
            </a:lvl2pPr>
            <a:lvl3pPr>
              <a:defRPr sz="11000"/>
            </a:lvl3pPr>
            <a:lvl4pPr>
              <a:defRPr sz="9200"/>
            </a:lvl4pPr>
            <a:lvl5pPr>
              <a:defRPr sz="9200"/>
            </a:lvl5pPr>
            <a:lvl6pPr>
              <a:defRPr sz="9200"/>
            </a:lvl6pPr>
            <a:lvl7pPr>
              <a:defRPr sz="9200"/>
            </a:lvl7pPr>
            <a:lvl8pPr>
              <a:defRPr sz="9200"/>
            </a:lvl8pPr>
            <a:lvl9pPr>
              <a:defRPr sz="9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1" y="3826938"/>
            <a:ext cx="5264548" cy="12509501"/>
          </a:xfrm>
        </p:spPr>
        <p:txBody>
          <a:bodyPr/>
          <a:lstStyle>
            <a:lvl1pPr marL="0" indent="0">
              <a:buNone/>
              <a:defRPr sz="6400"/>
            </a:lvl1pPr>
            <a:lvl2pPr marL="2090044" indent="0">
              <a:buNone/>
              <a:defRPr sz="5400"/>
            </a:lvl2pPr>
            <a:lvl3pPr marL="4180088" indent="0">
              <a:buNone/>
              <a:defRPr sz="4600"/>
            </a:lvl3pPr>
            <a:lvl4pPr marL="6270132" indent="0">
              <a:buNone/>
              <a:defRPr sz="4200"/>
            </a:lvl4pPr>
            <a:lvl5pPr marL="8360176" indent="0">
              <a:buNone/>
              <a:defRPr sz="4200"/>
            </a:lvl5pPr>
            <a:lvl6pPr marL="10450220" indent="0">
              <a:buNone/>
              <a:defRPr sz="4200"/>
            </a:lvl6pPr>
            <a:lvl7pPr marL="12540264" indent="0">
              <a:buNone/>
              <a:defRPr sz="4200"/>
            </a:lvl7pPr>
            <a:lvl8pPr marL="14630308" indent="0">
              <a:buNone/>
              <a:defRPr sz="4200"/>
            </a:lvl8pPr>
            <a:lvl9pPr marL="16720352" indent="0">
              <a:buNone/>
              <a:defRPr sz="4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59814-80DB-4F4D-97C8-5258E600DEFA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B4CA6-CAF4-4562-B3AE-C07ACF358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50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36504" y="12801603"/>
            <a:ext cx="9601200" cy="1511301"/>
          </a:xfrm>
        </p:spPr>
        <p:txBody>
          <a:bodyPr anchor="b"/>
          <a:lstStyle>
            <a:lvl1pPr algn="l">
              <a:defRPr sz="9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136504" y="1634067"/>
            <a:ext cx="9601200" cy="10972800"/>
          </a:xfrm>
        </p:spPr>
        <p:txBody>
          <a:bodyPr/>
          <a:lstStyle>
            <a:lvl1pPr marL="0" indent="0">
              <a:buNone/>
              <a:defRPr sz="14600"/>
            </a:lvl1pPr>
            <a:lvl2pPr marL="2090044" indent="0">
              <a:buNone/>
              <a:defRPr sz="12800"/>
            </a:lvl2pPr>
            <a:lvl3pPr marL="4180088" indent="0">
              <a:buNone/>
              <a:defRPr sz="11000"/>
            </a:lvl3pPr>
            <a:lvl4pPr marL="6270132" indent="0">
              <a:buNone/>
              <a:defRPr sz="9200"/>
            </a:lvl4pPr>
            <a:lvl5pPr marL="8360176" indent="0">
              <a:buNone/>
              <a:defRPr sz="9200"/>
            </a:lvl5pPr>
            <a:lvl6pPr marL="10450220" indent="0">
              <a:buNone/>
              <a:defRPr sz="9200"/>
            </a:lvl6pPr>
            <a:lvl7pPr marL="12540264" indent="0">
              <a:buNone/>
              <a:defRPr sz="9200"/>
            </a:lvl7pPr>
            <a:lvl8pPr marL="14630308" indent="0">
              <a:buNone/>
              <a:defRPr sz="9200"/>
            </a:lvl8pPr>
            <a:lvl9pPr marL="16720352" indent="0">
              <a:buNone/>
              <a:defRPr sz="92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36504" y="14312904"/>
            <a:ext cx="9601200" cy="2146299"/>
          </a:xfrm>
        </p:spPr>
        <p:txBody>
          <a:bodyPr/>
          <a:lstStyle>
            <a:lvl1pPr marL="0" indent="0">
              <a:buNone/>
              <a:defRPr sz="6400"/>
            </a:lvl1pPr>
            <a:lvl2pPr marL="2090044" indent="0">
              <a:buNone/>
              <a:defRPr sz="5400"/>
            </a:lvl2pPr>
            <a:lvl3pPr marL="4180088" indent="0">
              <a:buNone/>
              <a:defRPr sz="4600"/>
            </a:lvl3pPr>
            <a:lvl4pPr marL="6270132" indent="0">
              <a:buNone/>
              <a:defRPr sz="4200"/>
            </a:lvl4pPr>
            <a:lvl5pPr marL="8360176" indent="0">
              <a:buNone/>
              <a:defRPr sz="4200"/>
            </a:lvl5pPr>
            <a:lvl6pPr marL="10450220" indent="0">
              <a:buNone/>
              <a:defRPr sz="4200"/>
            </a:lvl6pPr>
            <a:lvl7pPr marL="12540264" indent="0">
              <a:buNone/>
              <a:defRPr sz="4200"/>
            </a:lvl7pPr>
            <a:lvl8pPr marL="14630308" indent="0">
              <a:buNone/>
              <a:defRPr sz="4200"/>
            </a:lvl8pPr>
            <a:lvl9pPr marL="16720352" indent="0">
              <a:buNone/>
              <a:defRPr sz="4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59814-80DB-4F4D-97C8-5258E600DEFA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B4CA6-CAF4-4562-B3AE-C07ACF358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714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00100" y="732368"/>
            <a:ext cx="14401800" cy="3048000"/>
          </a:xfrm>
          <a:prstGeom prst="rect">
            <a:avLst/>
          </a:prstGeom>
        </p:spPr>
        <p:txBody>
          <a:bodyPr vert="horz" lIns="418008" tIns="209004" rIns="418008" bIns="209004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0100" y="4267204"/>
            <a:ext cx="14401800" cy="12069235"/>
          </a:xfrm>
          <a:prstGeom prst="rect">
            <a:avLst/>
          </a:prstGeom>
        </p:spPr>
        <p:txBody>
          <a:bodyPr vert="horz" lIns="418008" tIns="209004" rIns="418008" bIns="20900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0100" y="16950271"/>
            <a:ext cx="3733800" cy="973667"/>
          </a:xfrm>
          <a:prstGeom prst="rect">
            <a:avLst/>
          </a:prstGeom>
        </p:spPr>
        <p:txBody>
          <a:bodyPr vert="horz" lIns="418008" tIns="209004" rIns="418008" bIns="209004" rtlCol="0" anchor="ctr"/>
          <a:lstStyle>
            <a:lvl1pPr algn="l">
              <a:defRPr sz="5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059814-80DB-4F4D-97C8-5258E600DEFA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467350" y="16950271"/>
            <a:ext cx="5067300" cy="973667"/>
          </a:xfrm>
          <a:prstGeom prst="rect">
            <a:avLst/>
          </a:prstGeom>
        </p:spPr>
        <p:txBody>
          <a:bodyPr vert="horz" lIns="418008" tIns="209004" rIns="418008" bIns="209004" rtlCol="0" anchor="ctr"/>
          <a:lstStyle>
            <a:lvl1pPr algn="ctr">
              <a:defRPr sz="5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68100" y="16950271"/>
            <a:ext cx="3733800" cy="973667"/>
          </a:xfrm>
          <a:prstGeom prst="rect">
            <a:avLst/>
          </a:prstGeom>
        </p:spPr>
        <p:txBody>
          <a:bodyPr vert="horz" lIns="418008" tIns="209004" rIns="418008" bIns="209004" rtlCol="0" anchor="ctr"/>
          <a:lstStyle>
            <a:lvl1pPr algn="r">
              <a:defRPr sz="5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AB4CA6-CAF4-4562-B3AE-C07ACF358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021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180088" rtl="0" eaLnBrk="1" latinLnBrk="0" hangingPunct="1">
        <a:spcBef>
          <a:spcPct val="0"/>
        </a:spcBef>
        <a:buNone/>
        <a:defRPr sz="20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67534" indent="-1567534" algn="l" defTabSz="4180088" rtl="0" eaLnBrk="1" latinLnBrk="0" hangingPunct="1">
        <a:spcBef>
          <a:spcPct val="20000"/>
        </a:spcBef>
        <a:buFont typeface="Arial" panose="020B0604020202020204" pitchFamily="34" charset="0"/>
        <a:buChar char="•"/>
        <a:defRPr sz="14600" kern="1200">
          <a:solidFill>
            <a:schemeClr val="tx1"/>
          </a:solidFill>
          <a:latin typeface="+mn-lt"/>
          <a:ea typeface="+mn-ea"/>
          <a:cs typeface="+mn-cs"/>
        </a:defRPr>
      </a:lvl1pPr>
      <a:lvl2pPr marL="3396322" indent="-1306278" algn="l" defTabSz="4180088" rtl="0" eaLnBrk="1" latinLnBrk="0" hangingPunct="1">
        <a:spcBef>
          <a:spcPct val="20000"/>
        </a:spcBef>
        <a:buFont typeface="Arial" panose="020B0604020202020204" pitchFamily="34" charset="0"/>
        <a:buChar char="–"/>
        <a:defRPr sz="12800" kern="1200">
          <a:solidFill>
            <a:schemeClr val="tx1"/>
          </a:solidFill>
          <a:latin typeface="+mn-lt"/>
          <a:ea typeface="+mn-ea"/>
          <a:cs typeface="+mn-cs"/>
        </a:defRPr>
      </a:lvl2pPr>
      <a:lvl3pPr marL="5225110" indent="-1045022" algn="l" defTabSz="4180088" rtl="0" eaLnBrk="1" latinLnBrk="0" hangingPunct="1">
        <a:spcBef>
          <a:spcPct val="20000"/>
        </a:spcBef>
        <a:buFont typeface="Arial" panose="020B0604020202020204" pitchFamily="34" charset="0"/>
        <a:buChar char="•"/>
        <a:defRPr sz="11000" kern="1200">
          <a:solidFill>
            <a:schemeClr val="tx1"/>
          </a:solidFill>
          <a:latin typeface="+mn-lt"/>
          <a:ea typeface="+mn-ea"/>
          <a:cs typeface="+mn-cs"/>
        </a:defRPr>
      </a:lvl3pPr>
      <a:lvl4pPr marL="7315154" indent="-1045022" algn="l" defTabSz="4180088" rtl="0" eaLnBrk="1" latinLnBrk="0" hangingPunct="1">
        <a:spcBef>
          <a:spcPct val="20000"/>
        </a:spcBef>
        <a:buFont typeface="Arial" panose="020B0604020202020204" pitchFamily="34" charset="0"/>
        <a:buChar char="–"/>
        <a:defRPr sz="9200" kern="1200">
          <a:solidFill>
            <a:schemeClr val="tx1"/>
          </a:solidFill>
          <a:latin typeface="+mn-lt"/>
          <a:ea typeface="+mn-ea"/>
          <a:cs typeface="+mn-cs"/>
        </a:defRPr>
      </a:lvl4pPr>
      <a:lvl5pPr marL="9405198" indent="-1045022" algn="l" defTabSz="4180088" rtl="0" eaLnBrk="1" latinLnBrk="0" hangingPunct="1">
        <a:spcBef>
          <a:spcPct val="20000"/>
        </a:spcBef>
        <a:buFont typeface="Arial" panose="020B0604020202020204" pitchFamily="34" charset="0"/>
        <a:buChar char="»"/>
        <a:defRPr sz="9200" kern="1200">
          <a:solidFill>
            <a:schemeClr val="tx1"/>
          </a:solidFill>
          <a:latin typeface="+mn-lt"/>
          <a:ea typeface="+mn-ea"/>
          <a:cs typeface="+mn-cs"/>
        </a:defRPr>
      </a:lvl5pPr>
      <a:lvl6pPr marL="11495242" indent="-1045022" algn="l" defTabSz="4180088" rtl="0" eaLnBrk="1" latinLnBrk="0" hangingPunct="1">
        <a:spcBef>
          <a:spcPct val="20000"/>
        </a:spcBef>
        <a:buFont typeface="Arial" panose="020B0604020202020204" pitchFamily="34" charset="0"/>
        <a:buChar char="•"/>
        <a:defRPr sz="9200" kern="1200">
          <a:solidFill>
            <a:schemeClr val="tx1"/>
          </a:solidFill>
          <a:latin typeface="+mn-lt"/>
          <a:ea typeface="+mn-ea"/>
          <a:cs typeface="+mn-cs"/>
        </a:defRPr>
      </a:lvl6pPr>
      <a:lvl7pPr marL="13585286" indent="-1045022" algn="l" defTabSz="4180088" rtl="0" eaLnBrk="1" latinLnBrk="0" hangingPunct="1">
        <a:spcBef>
          <a:spcPct val="20000"/>
        </a:spcBef>
        <a:buFont typeface="Arial" panose="020B0604020202020204" pitchFamily="34" charset="0"/>
        <a:buChar char="•"/>
        <a:defRPr sz="9200" kern="1200">
          <a:solidFill>
            <a:schemeClr val="tx1"/>
          </a:solidFill>
          <a:latin typeface="+mn-lt"/>
          <a:ea typeface="+mn-ea"/>
          <a:cs typeface="+mn-cs"/>
        </a:defRPr>
      </a:lvl7pPr>
      <a:lvl8pPr marL="15675330" indent="-1045022" algn="l" defTabSz="4180088" rtl="0" eaLnBrk="1" latinLnBrk="0" hangingPunct="1">
        <a:spcBef>
          <a:spcPct val="20000"/>
        </a:spcBef>
        <a:buFont typeface="Arial" panose="020B0604020202020204" pitchFamily="34" charset="0"/>
        <a:buChar char="•"/>
        <a:defRPr sz="9200" kern="1200">
          <a:solidFill>
            <a:schemeClr val="tx1"/>
          </a:solidFill>
          <a:latin typeface="+mn-lt"/>
          <a:ea typeface="+mn-ea"/>
          <a:cs typeface="+mn-cs"/>
        </a:defRPr>
      </a:lvl8pPr>
      <a:lvl9pPr marL="17765374" indent="-1045022" algn="l" defTabSz="4180088" rtl="0" eaLnBrk="1" latinLnBrk="0" hangingPunct="1">
        <a:spcBef>
          <a:spcPct val="20000"/>
        </a:spcBef>
        <a:buFont typeface="Arial" panose="020B0604020202020204" pitchFamily="34" charset="0"/>
        <a:buChar char="•"/>
        <a:defRPr sz="9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80088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1pPr>
      <a:lvl2pPr marL="2090044" algn="l" defTabSz="4180088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2pPr>
      <a:lvl3pPr marL="4180088" algn="l" defTabSz="4180088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270132" algn="l" defTabSz="4180088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4pPr>
      <a:lvl5pPr marL="8360176" algn="l" defTabSz="4180088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5pPr>
      <a:lvl6pPr marL="10450220" algn="l" defTabSz="4180088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6pPr>
      <a:lvl7pPr marL="12540264" algn="l" defTabSz="4180088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7pPr>
      <a:lvl8pPr marL="14630308" algn="l" defTabSz="4180088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8pPr>
      <a:lvl9pPr marL="16720352" algn="l" defTabSz="4180088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4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973425" cy="910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4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201150"/>
            <a:ext cx="15963900" cy="909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708413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10593</TotalTime>
  <Words>1</Words>
  <Application>Microsoft Office PowerPoint</Application>
  <PresentationFormat>Custom</PresentationFormat>
  <Paragraphs>1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Arizona State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Travis Seville</dc:creator>
  <cp:lastModifiedBy>Travis Seville</cp:lastModifiedBy>
  <cp:revision>21</cp:revision>
  <dcterms:created xsi:type="dcterms:W3CDTF">2017-07-10T14:34:43Z</dcterms:created>
  <dcterms:modified xsi:type="dcterms:W3CDTF">2017-10-26T19:43:19Z</dcterms:modified>
</cp:coreProperties>
</file>