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461200" cy="18288000"/>
  <p:notesSz cx="6858000" cy="914400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786" autoAdjust="0"/>
  </p:normalViewPr>
  <p:slideViewPr>
    <p:cSldViewPr>
      <p:cViewPr varScale="1">
        <p:scale>
          <a:sx n="42" d="100"/>
          <a:sy n="42" d="100"/>
        </p:scale>
        <p:origin x="-714" y="-126"/>
      </p:cViewPr>
      <p:guideLst>
        <p:guide orient="horz" pos="5760"/>
        <p:guide pos="10224"/>
      </p:guideLst>
    </p:cSldViewPr>
  </p:slideViewPr>
  <p:notesTextViewPr>
    <p:cViewPr>
      <p:scale>
        <a:sx n="1" d="1"/>
        <a:sy n="1" d="1"/>
      </p:scale>
      <p:origin x="0" y="54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6AED-C730-4683-90C9-DA026CAEC6D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DEEFE-1CE0-40F9-877B-96E9616E6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864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DEEFE-1CE0-40F9-877B-96E9616E6F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590" y="5681136"/>
            <a:ext cx="2759202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9180" y="10363200"/>
            <a:ext cx="2272284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34370" y="732370"/>
            <a:ext cx="730377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3060" y="732370"/>
            <a:ext cx="2137029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212" y="11751735"/>
            <a:ext cx="27592020" cy="3632200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212" y="7751237"/>
            <a:ext cx="27592020" cy="4000499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3060" y="4267202"/>
            <a:ext cx="14337030" cy="1206923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1110" y="4267202"/>
            <a:ext cx="14337030" cy="1206923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060" y="4093635"/>
            <a:ext cx="14342667" cy="170603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3060" y="5799667"/>
            <a:ext cx="14342667" cy="10536768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89841" y="4093635"/>
            <a:ext cx="14348302" cy="170603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89841" y="5799667"/>
            <a:ext cx="14348302" cy="10536768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62" y="728133"/>
            <a:ext cx="10679512" cy="309880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1428" y="728136"/>
            <a:ext cx="18146713" cy="1560830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62" y="3826936"/>
            <a:ext cx="10679512" cy="12509501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622" y="12801601"/>
            <a:ext cx="19476720" cy="1511301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2622" y="1634067"/>
            <a:ext cx="19476720" cy="1097280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200"/>
            </a:lvl4pPr>
            <a:lvl5pPr marL="8360176" indent="0">
              <a:buNone/>
              <a:defRPr sz="9200"/>
            </a:lvl5pPr>
            <a:lvl6pPr marL="10450220" indent="0">
              <a:buNone/>
              <a:defRPr sz="9200"/>
            </a:lvl6pPr>
            <a:lvl7pPr marL="12540264" indent="0">
              <a:buNone/>
              <a:defRPr sz="9200"/>
            </a:lvl7pPr>
            <a:lvl8pPr marL="14630308" indent="0">
              <a:buNone/>
              <a:defRPr sz="9200"/>
            </a:lvl8pPr>
            <a:lvl9pPr marL="16720352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2622" y="14312902"/>
            <a:ext cx="19476720" cy="2146299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3060" y="732368"/>
            <a:ext cx="29215080" cy="3048000"/>
          </a:xfrm>
          <a:prstGeom prst="rect">
            <a:avLst/>
          </a:prstGeom>
        </p:spPr>
        <p:txBody>
          <a:bodyPr vert="horz" lIns="418008" tIns="209004" rIns="418008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060" y="4267202"/>
            <a:ext cx="29215080" cy="12069235"/>
          </a:xfrm>
          <a:prstGeom prst="rect">
            <a:avLst/>
          </a:prstGeom>
        </p:spPr>
        <p:txBody>
          <a:bodyPr vert="horz" lIns="418008" tIns="209004" rIns="418008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3060" y="16950269"/>
            <a:ext cx="757428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9814-80DB-4F4D-97C8-5258E600DEFA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90910" y="16950269"/>
            <a:ext cx="1027938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63860" y="16950269"/>
            <a:ext cx="757428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088" rtl="0" eaLnBrk="1" latinLnBrk="0" hangingPunct="1">
        <a:spcBef>
          <a:spcPct val="0"/>
        </a:spcBef>
        <a:buNone/>
        <a:defRPr sz="2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4" indent="-1567534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6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0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6"/>
            <a:ext cx="15963900" cy="911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9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395" y="9088754"/>
            <a:ext cx="15973425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8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34474"/>
            <a:ext cx="15982950" cy="911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7" name="Picture 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775" y="-17146"/>
            <a:ext cx="15973425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9811" y="0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31" name="TextBox 30"/>
          <p:cNvSpPr txBox="1"/>
          <p:nvPr/>
        </p:nvSpPr>
        <p:spPr>
          <a:xfrm>
            <a:off x="79811" y="9204960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478250" y="-9526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/>
              <a:t>2</a:t>
            </a:r>
            <a:endParaRPr lang="en-US" sz="6000" dirty="0"/>
          </a:p>
        </p:txBody>
      </p:sp>
      <p:sp>
        <p:nvSpPr>
          <p:cNvPr id="33" name="TextBox 32"/>
          <p:cNvSpPr txBox="1"/>
          <p:nvPr/>
        </p:nvSpPr>
        <p:spPr>
          <a:xfrm>
            <a:off x="16478250" y="9096374"/>
            <a:ext cx="57419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r>
              <a:rPr lang="en-US" sz="6000" dirty="0" smtClean="0"/>
              <a:t>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708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9869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Seville</dc:creator>
  <cp:lastModifiedBy>Travis Seville</cp:lastModifiedBy>
  <cp:revision>17</cp:revision>
  <dcterms:created xsi:type="dcterms:W3CDTF">2017-07-10T14:34:43Z</dcterms:created>
  <dcterms:modified xsi:type="dcterms:W3CDTF">2017-10-24T14:25:50Z</dcterms:modified>
</cp:coreProperties>
</file>