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9144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 varScale="1">
        <p:scale>
          <a:sx n="47" d="100"/>
          <a:sy n="47" d="100"/>
        </p:scale>
        <p:origin x="-180" y="-1512"/>
      </p:cViewPr>
      <p:guideLst>
        <p:guide orient="horz" pos="2880"/>
        <p:guide pos="10224"/>
      </p:guideLst>
    </p:cSldViewPr>
  </p:slideViewPr>
  <p:notesTextViewPr>
    <p:cViewPr>
      <p:scale>
        <a:sx n="1" d="1"/>
        <a:sy n="1" d="1"/>
      </p:scale>
      <p:origin x="0" y="5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57475" y="685800"/>
            <a:ext cx="1217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57475" y="685800"/>
            <a:ext cx="12172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2840568"/>
            <a:ext cx="2759202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5181600"/>
            <a:ext cx="2272284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366185"/>
            <a:ext cx="730377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366185"/>
            <a:ext cx="2137029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5875868"/>
            <a:ext cx="27592020" cy="18161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3875618"/>
            <a:ext cx="27592020" cy="2000250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2133601"/>
            <a:ext cx="14337030" cy="6034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2133601"/>
            <a:ext cx="14337030" cy="6034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1" y="2046818"/>
            <a:ext cx="14342667" cy="85301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1" y="2899834"/>
            <a:ext cx="14342667" cy="526838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2046818"/>
            <a:ext cx="14348302" cy="85301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2899834"/>
            <a:ext cx="14348302" cy="526838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364066"/>
            <a:ext cx="10679512" cy="15494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9" y="364068"/>
            <a:ext cx="18146713" cy="780415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1913468"/>
            <a:ext cx="10679512" cy="625475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6400801"/>
            <a:ext cx="19476720" cy="75565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817034"/>
            <a:ext cx="19476720" cy="54864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7156451"/>
            <a:ext cx="19476720" cy="1073150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366184"/>
            <a:ext cx="29215080" cy="1524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2133601"/>
            <a:ext cx="29215080" cy="6034618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8475135"/>
            <a:ext cx="75742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8475135"/>
            <a:ext cx="102793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8475135"/>
            <a:ext cx="75742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73425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7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090" y="-4764"/>
            <a:ext cx="15963900" cy="937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4763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9967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21</cp:revision>
  <dcterms:created xsi:type="dcterms:W3CDTF">2017-07-10T14:34:43Z</dcterms:created>
  <dcterms:modified xsi:type="dcterms:W3CDTF">2017-10-24T16:03:54Z</dcterms:modified>
</cp:coreProperties>
</file>