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461200" cy="91440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786" autoAdjust="0"/>
  </p:normalViewPr>
  <p:slideViewPr>
    <p:cSldViewPr>
      <p:cViewPr>
        <p:scale>
          <a:sx n="50" d="100"/>
          <a:sy n="50" d="100"/>
        </p:scale>
        <p:origin x="90" y="-1422"/>
      </p:cViewPr>
      <p:guideLst>
        <p:guide orient="horz" pos="2880"/>
        <p:guide pos="10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6AED-C730-4683-90C9-DA026CAEC6D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57475" y="685800"/>
            <a:ext cx="1217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DEEFE-1CE0-40F9-877B-96E9616E6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657475" y="685800"/>
            <a:ext cx="12172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DEEFE-1CE0-40F9-877B-96E9616E6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590" y="2840568"/>
            <a:ext cx="2759202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9180" y="5181600"/>
            <a:ext cx="2272284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34370" y="366185"/>
            <a:ext cx="730377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3060" y="366185"/>
            <a:ext cx="2137029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212" y="5875868"/>
            <a:ext cx="27592020" cy="181610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212" y="3875618"/>
            <a:ext cx="27592020" cy="2000250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3060" y="2133601"/>
            <a:ext cx="14337030" cy="60346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1110" y="2133601"/>
            <a:ext cx="14337030" cy="60346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1" y="2046818"/>
            <a:ext cx="14342667" cy="85301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3061" y="2899834"/>
            <a:ext cx="14342667" cy="5268384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89841" y="2046818"/>
            <a:ext cx="14348302" cy="85301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89841" y="2899834"/>
            <a:ext cx="14348302" cy="5268384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2" y="364066"/>
            <a:ext cx="10679512" cy="154940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1429" y="364068"/>
            <a:ext cx="18146713" cy="780415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62" y="1913468"/>
            <a:ext cx="10679512" cy="6254751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622" y="6400801"/>
            <a:ext cx="19476720" cy="755651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2622" y="817034"/>
            <a:ext cx="19476720" cy="548640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200"/>
            </a:lvl4pPr>
            <a:lvl5pPr marL="8360176" indent="0">
              <a:buNone/>
              <a:defRPr sz="9200"/>
            </a:lvl5pPr>
            <a:lvl6pPr marL="10450220" indent="0">
              <a:buNone/>
              <a:defRPr sz="9200"/>
            </a:lvl6pPr>
            <a:lvl7pPr marL="12540264" indent="0">
              <a:buNone/>
              <a:defRPr sz="9200"/>
            </a:lvl7pPr>
            <a:lvl8pPr marL="14630308" indent="0">
              <a:buNone/>
              <a:defRPr sz="9200"/>
            </a:lvl8pPr>
            <a:lvl9pPr marL="16720352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2622" y="7156451"/>
            <a:ext cx="19476720" cy="1073150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3060" y="366184"/>
            <a:ext cx="29215080" cy="1524000"/>
          </a:xfrm>
          <a:prstGeom prst="rect">
            <a:avLst/>
          </a:prstGeom>
        </p:spPr>
        <p:txBody>
          <a:bodyPr vert="horz" lIns="418008" tIns="209004" rIns="418008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2133601"/>
            <a:ext cx="29215080" cy="6034618"/>
          </a:xfrm>
          <a:prstGeom prst="rect">
            <a:avLst/>
          </a:prstGeom>
        </p:spPr>
        <p:txBody>
          <a:bodyPr vert="horz" lIns="418008" tIns="209004" rIns="418008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3060" y="8475135"/>
            <a:ext cx="7574280" cy="486834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9814-80DB-4F4D-97C8-5258E600DEF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910" y="8475135"/>
            <a:ext cx="10279380" cy="486834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63860" y="8475135"/>
            <a:ext cx="7574280" cy="486834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4" indent="-1567534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6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300" y="-8076"/>
            <a:ext cx="15963900" cy="909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54375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0" y="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478250" y="-4763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08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10121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Seville</dc:creator>
  <cp:lastModifiedBy>Travis Seville</cp:lastModifiedBy>
  <cp:revision>24</cp:revision>
  <dcterms:created xsi:type="dcterms:W3CDTF">2017-07-10T14:34:43Z</dcterms:created>
  <dcterms:modified xsi:type="dcterms:W3CDTF">2017-10-26T19:43:04Z</dcterms:modified>
</cp:coreProperties>
</file>