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6002000" cy="9144000"/>
  <p:notesSz cx="6858000" cy="9144000"/>
  <p:defaultTextStyle>
    <a:defPPr>
      <a:defRPr lang="en-US"/>
    </a:defPPr>
    <a:lvl1pPr marL="0" algn="l" defTabSz="14368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8435" algn="l" defTabSz="14368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36871" algn="l" defTabSz="14368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55306" algn="l" defTabSz="14368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73743" algn="l" defTabSz="14368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92178" algn="l" defTabSz="14368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10614" algn="l" defTabSz="14368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29049" algn="l" defTabSz="14368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47485" algn="l" defTabSz="1436871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547" autoAdjust="0"/>
    <p:restoredTop sz="94660" autoAdjust="0"/>
  </p:normalViewPr>
  <p:slideViewPr>
    <p:cSldViewPr>
      <p:cViewPr varScale="1">
        <p:scale>
          <a:sx n="85" d="100"/>
          <a:sy n="85" d="100"/>
        </p:scale>
        <p:origin x="-672" y="-84"/>
      </p:cViewPr>
      <p:guideLst>
        <p:guide orient="horz" pos="2880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840569"/>
            <a:ext cx="136017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5181600"/>
            <a:ext cx="11201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8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6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5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2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0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29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47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33FD-6853-44C5-A560-A3572ED06D0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809-A4D8-4BE2-BBCD-416637415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8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33FD-6853-44C5-A560-A3572ED06D0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809-A4D8-4BE2-BBCD-416637415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1450" y="366186"/>
            <a:ext cx="36004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366186"/>
            <a:ext cx="105346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33FD-6853-44C5-A560-A3572ED06D0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809-A4D8-4BE2-BBCD-416637415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33FD-6853-44C5-A560-A3572ED06D0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809-A4D8-4BE2-BBCD-416637415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048" y="5875869"/>
            <a:ext cx="13601700" cy="181610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048" y="3875620"/>
            <a:ext cx="1360170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1843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368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5530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7374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9217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106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2904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4748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33FD-6853-44C5-A560-A3572ED06D0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809-A4D8-4BE2-BBCD-416637415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8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33602"/>
            <a:ext cx="7067550" cy="6034617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4350" y="2133602"/>
            <a:ext cx="7067550" cy="6034617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33FD-6853-44C5-A560-A3572ED06D0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809-A4D8-4BE2-BBCD-416637415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6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6817"/>
            <a:ext cx="7070329" cy="85301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8435" indent="0">
              <a:buNone/>
              <a:defRPr sz="3100" b="1"/>
            </a:lvl2pPr>
            <a:lvl3pPr marL="1436871" indent="0">
              <a:buNone/>
              <a:defRPr sz="2800" b="1"/>
            </a:lvl3pPr>
            <a:lvl4pPr marL="2155306" indent="0">
              <a:buNone/>
              <a:defRPr sz="2500" b="1"/>
            </a:lvl4pPr>
            <a:lvl5pPr marL="2873743" indent="0">
              <a:buNone/>
              <a:defRPr sz="2500" b="1"/>
            </a:lvl5pPr>
            <a:lvl6pPr marL="3592178" indent="0">
              <a:buNone/>
              <a:defRPr sz="2500" b="1"/>
            </a:lvl6pPr>
            <a:lvl7pPr marL="4310614" indent="0">
              <a:buNone/>
              <a:defRPr sz="2500" b="1"/>
            </a:lvl7pPr>
            <a:lvl8pPr marL="5029049" indent="0">
              <a:buNone/>
              <a:defRPr sz="2500" b="1"/>
            </a:lvl8pPr>
            <a:lvl9pPr marL="574748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2899833"/>
            <a:ext cx="7070329" cy="5268384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28797" y="2046817"/>
            <a:ext cx="7073106" cy="853016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8435" indent="0">
              <a:buNone/>
              <a:defRPr sz="3100" b="1"/>
            </a:lvl2pPr>
            <a:lvl3pPr marL="1436871" indent="0">
              <a:buNone/>
              <a:defRPr sz="2800" b="1"/>
            </a:lvl3pPr>
            <a:lvl4pPr marL="2155306" indent="0">
              <a:buNone/>
              <a:defRPr sz="2500" b="1"/>
            </a:lvl4pPr>
            <a:lvl5pPr marL="2873743" indent="0">
              <a:buNone/>
              <a:defRPr sz="2500" b="1"/>
            </a:lvl5pPr>
            <a:lvl6pPr marL="3592178" indent="0">
              <a:buNone/>
              <a:defRPr sz="2500" b="1"/>
            </a:lvl6pPr>
            <a:lvl7pPr marL="4310614" indent="0">
              <a:buNone/>
              <a:defRPr sz="2500" b="1"/>
            </a:lvl7pPr>
            <a:lvl8pPr marL="5029049" indent="0">
              <a:buNone/>
              <a:defRPr sz="2500" b="1"/>
            </a:lvl8pPr>
            <a:lvl9pPr marL="574748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28797" y="2899833"/>
            <a:ext cx="7073106" cy="5268384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33FD-6853-44C5-A560-A3572ED06D0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809-A4D8-4BE2-BBCD-416637415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33FD-6853-44C5-A560-A3572ED06D0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809-A4D8-4BE2-BBCD-416637415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33FD-6853-44C5-A560-A3572ED06D0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809-A4D8-4BE2-BBCD-416637415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3" y="364067"/>
            <a:ext cx="5264548" cy="154940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337" y="364069"/>
            <a:ext cx="8945563" cy="7804151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" y="1913469"/>
            <a:ext cx="5264548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18435" indent="0">
              <a:buNone/>
              <a:defRPr sz="1900"/>
            </a:lvl2pPr>
            <a:lvl3pPr marL="1436871" indent="0">
              <a:buNone/>
              <a:defRPr sz="1600"/>
            </a:lvl3pPr>
            <a:lvl4pPr marL="2155306" indent="0">
              <a:buNone/>
              <a:defRPr sz="1400"/>
            </a:lvl4pPr>
            <a:lvl5pPr marL="2873743" indent="0">
              <a:buNone/>
              <a:defRPr sz="1400"/>
            </a:lvl5pPr>
            <a:lvl6pPr marL="3592178" indent="0">
              <a:buNone/>
              <a:defRPr sz="1400"/>
            </a:lvl6pPr>
            <a:lvl7pPr marL="4310614" indent="0">
              <a:buNone/>
              <a:defRPr sz="1400"/>
            </a:lvl7pPr>
            <a:lvl8pPr marL="5029049" indent="0">
              <a:buNone/>
              <a:defRPr sz="1400"/>
            </a:lvl8pPr>
            <a:lvl9pPr marL="574748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33FD-6853-44C5-A560-A3572ED06D0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809-A4D8-4BE2-BBCD-416637415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504" y="6400800"/>
            <a:ext cx="9601200" cy="75565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6504" y="817033"/>
            <a:ext cx="9601200" cy="5486400"/>
          </a:xfrm>
        </p:spPr>
        <p:txBody>
          <a:bodyPr/>
          <a:lstStyle>
            <a:lvl1pPr marL="0" indent="0">
              <a:buNone/>
              <a:defRPr sz="5000"/>
            </a:lvl1pPr>
            <a:lvl2pPr marL="718435" indent="0">
              <a:buNone/>
              <a:defRPr sz="4400"/>
            </a:lvl2pPr>
            <a:lvl3pPr marL="1436871" indent="0">
              <a:buNone/>
              <a:defRPr sz="3800"/>
            </a:lvl3pPr>
            <a:lvl4pPr marL="2155306" indent="0">
              <a:buNone/>
              <a:defRPr sz="3100"/>
            </a:lvl4pPr>
            <a:lvl5pPr marL="2873743" indent="0">
              <a:buNone/>
              <a:defRPr sz="3100"/>
            </a:lvl5pPr>
            <a:lvl6pPr marL="3592178" indent="0">
              <a:buNone/>
              <a:defRPr sz="3100"/>
            </a:lvl6pPr>
            <a:lvl7pPr marL="4310614" indent="0">
              <a:buNone/>
              <a:defRPr sz="3100"/>
            </a:lvl7pPr>
            <a:lvl8pPr marL="5029049" indent="0">
              <a:buNone/>
              <a:defRPr sz="3100"/>
            </a:lvl8pPr>
            <a:lvl9pPr marL="574748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6504" y="7156451"/>
            <a:ext cx="960120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18435" indent="0">
              <a:buNone/>
              <a:defRPr sz="1900"/>
            </a:lvl2pPr>
            <a:lvl3pPr marL="1436871" indent="0">
              <a:buNone/>
              <a:defRPr sz="1600"/>
            </a:lvl3pPr>
            <a:lvl4pPr marL="2155306" indent="0">
              <a:buNone/>
              <a:defRPr sz="1400"/>
            </a:lvl4pPr>
            <a:lvl5pPr marL="2873743" indent="0">
              <a:buNone/>
              <a:defRPr sz="1400"/>
            </a:lvl5pPr>
            <a:lvl6pPr marL="3592178" indent="0">
              <a:buNone/>
              <a:defRPr sz="1400"/>
            </a:lvl6pPr>
            <a:lvl7pPr marL="4310614" indent="0">
              <a:buNone/>
              <a:defRPr sz="1400"/>
            </a:lvl7pPr>
            <a:lvl8pPr marL="5029049" indent="0">
              <a:buNone/>
              <a:defRPr sz="1400"/>
            </a:lvl8pPr>
            <a:lvl9pPr marL="574748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33FD-6853-44C5-A560-A3572ED06D0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809-A4D8-4BE2-BBCD-416637415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366184"/>
            <a:ext cx="14401800" cy="1524000"/>
          </a:xfrm>
          <a:prstGeom prst="rect">
            <a:avLst/>
          </a:prstGeom>
        </p:spPr>
        <p:txBody>
          <a:bodyPr vert="horz" lIns="143688" tIns="71843" rIns="143688" bIns="718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33602"/>
            <a:ext cx="14401800" cy="6034617"/>
          </a:xfrm>
          <a:prstGeom prst="rect">
            <a:avLst/>
          </a:prstGeom>
        </p:spPr>
        <p:txBody>
          <a:bodyPr vert="horz" lIns="143688" tIns="71843" rIns="143688" bIns="718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0100" y="8475136"/>
            <a:ext cx="3733800" cy="486833"/>
          </a:xfrm>
          <a:prstGeom prst="rect">
            <a:avLst/>
          </a:prstGeom>
        </p:spPr>
        <p:txBody>
          <a:bodyPr vert="horz" lIns="143688" tIns="71843" rIns="143688" bIns="71843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33FD-6853-44C5-A560-A3572ED06D0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7350" y="8475136"/>
            <a:ext cx="5067300" cy="486833"/>
          </a:xfrm>
          <a:prstGeom prst="rect">
            <a:avLst/>
          </a:prstGeom>
        </p:spPr>
        <p:txBody>
          <a:bodyPr vert="horz" lIns="143688" tIns="71843" rIns="143688" bIns="71843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100" y="8475136"/>
            <a:ext cx="3733800" cy="486833"/>
          </a:xfrm>
          <a:prstGeom prst="rect">
            <a:avLst/>
          </a:prstGeom>
        </p:spPr>
        <p:txBody>
          <a:bodyPr vert="horz" lIns="143688" tIns="71843" rIns="143688" bIns="71843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37809-A4D8-4BE2-BBCD-416637415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6871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8827" indent="-538827" algn="l" defTabSz="1436871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7458" indent="-449023" algn="l" defTabSz="1436871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6089" indent="-359218" algn="l" defTabSz="1436871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14525" indent="-359218" algn="l" defTabSz="1436871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32960" indent="-359218" algn="l" defTabSz="1436871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51395" indent="-359218" algn="l" defTabSz="1436871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69832" indent="-359218" algn="l" defTabSz="1436871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88268" indent="-359218" algn="l" defTabSz="1436871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106703" indent="-359218" algn="l" defTabSz="1436871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687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8435" algn="l" defTabSz="143687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6871" algn="l" defTabSz="143687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5306" algn="l" defTabSz="143687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3743" algn="l" defTabSz="143687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78" algn="l" defTabSz="143687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10614" algn="l" defTabSz="143687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29049" algn="l" defTabSz="143687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47485" algn="l" defTabSz="143687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8575"/>
            <a:ext cx="15962879" cy="9086850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4" name="Straight Connector 33"/>
          <p:cNvCxnSpPr/>
          <p:nvPr/>
        </p:nvCxnSpPr>
        <p:spPr>
          <a:xfrm>
            <a:off x="6553201" y="7772400"/>
            <a:ext cx="0" cy="134302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4288" y="9144000"/>
            <a:ext cx="15973425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448800" y="3696866"/>
            <a:ext cx="65532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448800" y="0"/>
            <a:ext cx="0" cy="777240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1" y="7772400"/>
            <a:ext cx="28955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51818" y="3672840"/>
            <a:ext cx="0" cy="28956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696412" y="28575"/>
            <a:ext cx="1" cy="908685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0" y="6553200"/>
            <a:ext cx="269641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288" y="457200"/>
            <a:ext cx="22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96413" y="28575"/>
            <a:ext cx="22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748567" y="28575"/>
            <a:ext cx="22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5759113" y="3696866"/>
            <a:ext cx="22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0" y="6553200"/>
            <a:ext cx="22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4288" y="457200"/>
            <a:ext cx="269641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sevill\Desktop\mastersThesis\figures\histo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13" y="4185285"/>
            <a:ext cx="2270839" cy="3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120" y="4373880"/>
            <a:ext cx="70009" cy="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6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74746</TotalTime>
  <Words>5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Seville</dc:creator>
  <cp:lastModifiedBy>Travis Seville</cp:lastModifiedBy>
  <cp:revision>27</cp:revision>
  <dcterms:created xsi:type="dcterms:W3CDTF">2017-05-22T18:31:45Z</dcterms:created>
  <dcterms:modified xsi:type="dcterms:W3CDTF">2017-10-26T19:08:59Z</dcterms:modified>
</cp:coreProperties>
</file>