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9144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 varScale="1">
        <p:scale>
          <a:sx n="35" d="100"/>
          <a:sy n="35" d="100"/>
        </p:scale>
        <p:origin x="-96" y="-870"/>
      </p:cViewPr>
      <p:guideLst>
        <p:guide orient="horz" pos="2880"/>
        <p:guide pos="10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57475" y="685800"/>
            <a:ext cx="1217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57475" y="685800"/>
            <a:ext cx="12172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2840568"/>
            <a:ext cx="2759202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5181600"/>
            <a:ext cx="2272284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366185"/>
            <a:ext cx="730377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366185"/>
            <a:ext cx="2137029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5875868"/>
            <a:ext cx="27592020" cy="18161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3875618"/>
            <a:ext cx="27592020" cy="2000250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2133601"/>
            <a:ext cx="14337030" cy="6034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2133601"/>
            <a:ext cx="14337030" cy="6034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1" y="2046818"/>
            <a:ext cx="14342667" cy="85301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1" y="2899834"/>
            <a:ext cx="14342667" cy="526838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2046818"/>
            <a:ext cx="14348302" cy="85301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2899834"/>
            <a:ext cx="14348302" cy="526838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364066"/>
            <a:ext cx="10679512" cy="15494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9" y="364068"/>
            <a:ext cx="18146713" cy="780415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1913468"/>
            <a:ext cx="10679512" cy="625475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6400801"/>
            <a:ext cx="19476720" cy="75565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817034"/>
            <a:ext cx="19476720" cy="54864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7156451"/>
            <a:ext cx="19476720" cy="1073150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366184"/>
            <a:ext cx="29215080" cy="1524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2133601"/>
            <a:ext cx="29215080" cy="6034618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8475135"/>
            <a:ext cx="75742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8475135"/>
            <a:ext cx="102793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8475135"/>
            <a:ext cx="75742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4764"/>
            <a:ext cx="15012197" cy="91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4763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082" y="48169"/>
            <a:ext cx="14880118" cy="909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11413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26</cp:revision>
  <dcterms:created xsi:type="dcterms:W3CDTF">2017-07-10T14:34:43Z</dcterms:created>
  <dcterms:modified xsi:type="dcterms:W3CDTF">2017-10-26T19:43:09Z</dcterms:modified>
</cp:coreProperties>
</file>