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9" r:id="rId3"/>
    <p:sldId id="258" r:id="rId4"/>
    <p:sldId id="257" r:id="rId5"/>
  </p:sldIdLst>
  <p:sldSz cx="8280400" cy="1143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7411"/>
    <a:srgbClr val="2D2D2E"/>
    <a:srgbClr val="E9EBF5"/>
    <a:srgbClr val="FC2A35"/>
    <a:srgbClr val="0124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ys stil 1 – utheving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ddels stil 1 – uthevin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21" autoAdjust="0"/>
    <p:restoredTop sz="94660"/>
  </p:normalViewPr>
  <p:slideViewPr>
    <p:cSldViewPr snapToGrid="0">
      <p:cViewPr varScale="1">
        <p:scale>
          <a:sx n="52" d="100"/>
          <a:sy n="52" d="100"/>
        </p:scale>
        <p:origin x="217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030" y="1870605"/>
            <a:ext cx="7038340" cy="3979333"/>
          </a:xfrm>
        </p:spPr>
        <p:txBody>
          <a:bodyPr anchor="b"/>
          <a:lstStyle>
            <a:lvl1pPr algn="ctr">
              <a:defRPr sz="5434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6003397"/>
            <a:ext cx="6210300" cy="2759603"/>
          </a:xfrm>
        </p:spPr>
        <p:txBody>
          <a:bodyPr/>
          <a:lstStyle>
            <a:lvl1pPr marL="0" indent="0" algn="ctr">
              <a:buNone/>
              <a:defRPr sz="2173"/>
            </a:lvl1pPr>
            <a:lvl2pPr marL="414040" indent="0" algn="ctr">
              <a:buNone/>
              <a:defRPr sz="1811"/>
            </a:lvl2pPr>
            <a:lvl3pPr marL="828081" indent="0" algn="ctr">
              <a:buNone/>
              <a:defRPr sz="1630"/>
            </a:lvl3pPr>
            <a:lvl4pPr marL="1242121" indent="0" algn="ctr">
              <a:buNone/>
              <a:defRPr sz="1449"/>
            </a:lvl4pPr>
            <a:lvl5pPr marL="1656161" indent="0" algn="ctr">
              <a:buNone/>
              <a:defRPr sz="1449"/>
            </a:lvl5pPr>
            <a:lvl6pPr marL="2070202" indent="0" algn="ctr">
              <a:buNone/>
              <a:defRPr sz="1449"/>
            </a:lvl6pPr>
            <a:lvl7pPr marL="2484242" indent="0" algn="ctr">
              <a:buNone/>
              <a:defRPr sz="1449"/>
            </a:lvl7pPr>
            <a:lvl8pPr marL="2898282" indent="0" algn="ctr">
              <a:buNone/>
              <a:defRPr sz="1449"/>
            </a:lvl8pPr>
            <a:lvl9pPr marL="3312323" indent="0" algn="ctr">
              <a:buNone/>
              <a:defRPr sz="1449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BD70-5BC3-4253-8674-0503EFB1F2C0}" type="datetimeFigureOut">
              <a:rPr lang="nb-NO" smtClean="0"/>
              <a:t>04.09.2023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AB58-EF22-48D2-B5DC-C5EA0757D9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8111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BD70-5BC3-4253-8674-0503EFB1F2C0}" type="datetimeFigureOut">
              <a:rPr lang="nb-NO" smtClean="0"/>
              <a:t>04.09.2023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AB58-EF22-48D2-B5DC-C5EA0757D9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6302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2" y="608542"/>
            <a:ext cx="1785461" cy="9686397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8" y="608542"/>
            <a:ext cx="5252879" cy="9686397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BD70-5BC3-4253-8674-0503EFB1F2C0}" type="datetimeFigureOut">
              <a:rPr lang="nb-NO" smtClean="0"/>
              <a:t>04.09.2023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AB58-EF22-48D2-B5DC-C5EA0757D9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8592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BD70-5BC3-4253-8674-0503EFB1F2C0}" type="datetimeFigureOut">
              <a:rPr lang="nb-NO" smtClean="0"/>
              <a:t>04.09.2023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AB58-EF22-48D2-B5DC-C5EA0757D9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8959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2849566"/>
            <a:ext cx="7141845" cy="4754562"/>
          </a:xfrm>
        </p:spPr>
        <p:txBody>
          <a:bodyPr anchor="b"/>
          <a:lstStyle>
            <a:lvl1pPr>
              <a:defRPr sz="5434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7649107"/>
            <a:ext cx="7141845" cy="2500312"/>
          </a:xfrm>
        </p:spPr>
        <p:txBody>
          <a:bodyPr/>
          <a:lstStyle>
            <a:lvl1pPr marL="0" indent="0">
              <a:buNone/>
              <a:defRPr sz="2173">
                <a:solidFill>
                  <a:schemeClr val="tx1"/>
                </a:solidFill>
              </a:defRPr>
            </a:lvl1pPr>
            <a:lvl2pPr marL="414040" indent="0">
              <a:buNone/>
              <a:defRPr sz="1811">
                <a:solidFill>
                  <a:schemeClr val="tx1">
                    <a:tint val="75000"/>
                  </a:schemeClr>
                </a:solidFill>
              </a:defRPr>
            </a:lvl2pPr>
            <a:lvl3pPr marL="828081" indent="0">
              <a:buNone/>
              <a:defRPr sz="1630">
                <a:solidFill>
                  <a:schemeClr val="tx1">
                    <a:tint val="75000"/>
                  </a:schemeClr>
                </a:solidFill>
              </a:defRPr>
            </a:lvl3pPr>
            <a:lvl4pPr marL="124212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4pPr>
            <a:lvl5pPr marL="165616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5pPr>
            <a:lvl6pPr marL="207020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6pPr>
            <a:lvl7pPr marL="248424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7pPr>
            <a:lvl8pPr marL="289828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8pPr>
            <a:lvl9pPr marL="3312323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BD70-5BC3-4253-8674-0503EFB1F2C0}" type="datetimeFigureOut">
              <a:rPr lang="nb-NO" smtClean="0"/>
              <a:t>04.09.2023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AB58-EF22-48D2-B5DC-C5EA0757D9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393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3042708"/>
            <a:ext cx="3519170" cy="7252230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3042708"/>
            <a:ext cx="3519170" cy="7252230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BD70-5BC3-4253-8674-0503EFB1F2C0}" type="datetimeFigureOut">
              <a:rPr lang="nb-NO" smtClean="0"/>
              <a:t>04.09.2023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AB58-EF22-48D2-B5DC-C5EA0757D9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0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608544"/>
            <a:ext cx="7141845" cy="2209272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7" y="2801938"/>
            <a:ext cx="3502997" cy="1373187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7" y="4175125"/>
            <a:ext cx="3502997" cy="6140980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3" y="2801938"/>
            <a:ext cx="3520249" cy="1373187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3" y="4175125"/>
            <a:ext cx="3520249" cy="6140980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BD70-5BC3-4253-8674-0503EFB1F2C0}" type="datetimeFigureOut">
              <a:rPr lang="nb-NO" smtClean="0"/>
              <a:t>04.09.2023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AB58-EF22-48D2-B5DC-C5EA0757D9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6567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BD70-5BC3-4253-8674-0503EFB1F2C0}" type="datetimeFigureOut">
              <a:rPr lang="nb-NO" smtClean="0"/>
              <a:t>04.09.2023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AB58-EF22-48D2-B5DC-C5EA0757D9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461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BD70-5BC3-4253-8674-0503EFB1F2C0}" type="datetimeFigureOut">
              <a:rPr lang="nb-NO" smtClean="0"/>
              <a:t>04.09.2023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AB58-EF22-48D2-B5DC-C5EA0757D9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3914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762000"/>
            <a:ext cx="2670645" cy="2667000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1645711"/>
            <a:ext cx="4191953" cy="8122708"/>
          </a:xfrm>
        </p:spPr>
        <p:txBody>
          <a:bodyPr/>
          <a:lstStyle>
            <a:lvl1pPr>
              <a:defRPr sz="2898"/>
            </a:lvl1pPr>
            <a:lvl2pPr>
              <a:defRPr sz="2536"/>
            </a:lvl2pPr>
            <a:lvl3pPr>
              <a:defRPr sz="2173"/>
            </a:lvl3pPr>
            <a:lvl4pPr>
              <a:defRPr sz="1811"/>
            </a:lvl4pPr>
            <a:lvl5pPr>
              <a:defRPr sz="1811"/>
            </a:lvl5pPr>
            <a:lvl6pPr>
              <a:defRPr sz="1811"/>
            </a:lvl6pPr>
            <a:lvl7pPr>
              <a:defRPr sz="1811"/>
            </a:lvl7pPr>
            <a:lvl8pPr>
              <a:defRPr sz="1811"/>
            </a:lvl8pPr>
            <a:lvl9pPr>
              <a:defRPr sz="1811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3429000"/>
            <a:ext cx="2670645" cy="6352647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BD70-5BC3-4253-8674-0503EFB1F2C0}" type="datetimeFigureOut">
              <a:rPr lang="nb-NO" smtClean="0"/>
              <a:t>04.09.2023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AB58-EF22-48D2-B5DC-C5EA0757D9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2427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762000"/>
            <a:ext cx="2670645" cy="2667000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1645711"/>
            <a:ext cx="4191953" cy="8122708"/>
          </a:xfrm>
        </p:spPr>
        <p:txBody>
          <a:bodyPr anchor="t"/>
          <a:lstStyle>
            <a:lvl1pPr marL="0" indent="0">
              <a:buNone/>
              <a:defRPr sz="2898"/>
            </a:lvl1pPr>
            <a:lvl2pPr marL="414040" indent="0">
              <a:buNone/>
              <a:defRPr sz="2536"/>
            </a:lvl2pPr>
            <a:lvl3pPr marL="828081" indent="0">
              <a:buNone/>
              <a:defRPr sz="2173"/>
            </a:lvl3pPr>
            <a:lvl4pPr marL="1242121" indent="0">
              <a:buNone/>
              <a:defRPr sz="1811"/>
            </a:lvl4pPr>
            <a:lvl5pPr marL="1656161" indent="0">
              <a:buNone/>
              <a:defRPr sz="1811"/>
            </a:lvl5pPr>
            <a:lvl6pPr marL="2070202" indent="0">
              <a:buNone/>
              <a:defRPr sz="1811"/>
            </a:lvl6pPr>
            <a:lvl7pPr marL="2484242" indent="0">
              <a:buNone/>
              <a:defRPr sz="1811"/>
            </a:lvl7pPr>
            <a:lvl8pPr marL="2898282" indent="0">
              <a:buNone/>
              <a:defRPr sz="1811"/>
            </a:lvl8pPr>
            <a:lvl9pPr marL="3312323" indent="0">
              <a:buNone/>
              <a:defRPr sz="1811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3429000"/>
            <a:ext cx="2670645" cy="6352647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BD70-5BC3-4253-8674-0503EFB1F2C0}" type="datetimeFigureOut">
              <a:rPr lang="nb-NO" smtClean="0"/>
              <a:t>04.09.2023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AB58-EF22-48D2-B5DC-C5EA0757D9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8010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608544"/>
            <a:ext cx="7141845" cy="2209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3042708"/>
            <a:ext cx="7141845" cy="7252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10593919"/>
            <a:ext cx="186309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3BD70-5BC3-4253-8674-0503EFB1F2C0}" type="datetimeFigureOut">
              <a:rPr lang="nb-NO" smtClean="0"/>
              <a:t>04.09.2023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10593919"/>
            <a:ext cx="2794635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10593919"/>
            <a:ext cx="186309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8AB58-EF22-48D2-B5DC-C5EA0757D9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034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828081" rtl="0" eaLnBrk="1" latinLnBrk="0" hangingPunct="1">
        <a:lnSpc>
          <a:spcPct val="90000"/>
        </a:lnSpc>
        <a:spcBef>
          <a:spcPct val="0"/>
        </a:spcBef>
        <a:buNone/>
        <a:defRPr sz="39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020" indent="-207020" algn="l" defTabSz="828081" rtl="0" eaLnBrk="1" latinLnBrk="0" hangingPunct="1">
        <a:lnSpc>
          <a:spcPct val="90000"/>
        </a:lnSpc>
        <a:spcBef>
          <a:spcPts val="906"/>
        </a:spcBef>
        <a:buFont typeface="Arial" panose="020B0604020202020204" pitchFamily="34" charset="0"/>
        <a:buChar char="•"/>
        <a:defRPr sz="2536" kern="1200">
          <a:solidFill>
            <a:schemeClr val="tx1"/>
          </a:solidFill>
          <a:latin typeface="+mn-lt"/>
          <a:ea typeface="+mn-ea"/>
          <a:cs typeface="+mn-cs"/>
        </a:defRPr>
      </a:lvl1pPr>
      <a:lvl2pPr marL="621060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03510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811" kern="1200">
          <a:solidFill>
            <a:schemeClr val="tx1"/>
          </a:solidFill>
          <a:latin typeface="+mn-lt"/>
          <a:ea typeface="+mn-ea"/>
          <a:cs typeface="+mn-cs"/>
        </a:defRPr>
      </a:lvl3pPr>
      <a:lvl4pPr marL="144914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86318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27722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69126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310530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519343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1pPr>
      <a:lvl2pPr marL="41404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2pPr>
      <a:lvl3pPr marL="82808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3pPr>
      <a:lvl4pPr marL="124212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65616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07020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48424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289828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312323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FD5A9D2F-9DE0-5BFB-1784-57A85165F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312257"/>
              </p:ext>
            </p:extLst>
          </p:nvPr>
        </p:nvGraphicFramePr>
        <p:xfrm>
          <a:off x="0" y="762000"/>
          <a:ext cx="8280000" cy="9906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672000">
                  <a:extLst>
                    <a:ext uri="{9D8B030D-6E8A-4147-A177-3AD203B41FA5}">
                      <a16:colId xmlns:a16="http://schemas.microsoft.com/office/drawing/2014/main" val="46763614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3828119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18675347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8574743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3132924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24154452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7350608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27491106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19596742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l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     Lag</a:t>
                      </a:r>
                    </a:p>
                  </a:txBody>
                  <a:tcPr marL="15871" marR="15871" marT="7935" marB="7935" anchor="ctr">
                    <a:solidFill>
                      <a:srgbClr val="FC2A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K</a:t>
                      </a:r>
                    </a:p>
                  </a:txBody>
                  <a:tcPr marL="15871" marR="15871" marT="7935" marB="7935" anchor="ctr">
                    <a:solidFill>
                      <a:srgbClr val="FC2A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V</a:t>
                      </a:r>
                    </a:p>
                  </a:txBody>
                  <a:tcPr marL="15871" marR="15871" marT="7935" marB="7935" anchor="ctr">
                    <a:solidFill>
                      <a:srgbClr val="FC2A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U</a:t>
                      </a:r>
                    </a:p>
                  </a:txBody>
                  <a:tcPr marL="15871" marR="15871" marT="7935" marB="7935" anchor="ctr">
                    <a:solidFill>
                      <a:srgbClr val="FC2A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</a:t>
                      </a:r>
                    </a:p>
                  </a:txBody>
                  <a:tcPr marL="15871" marR="15871" marT="7935" marB="7935" anchor="ctr">
                    <a:solidFill>
                      <a:srgbClr val="FC2A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+</a:t>
                      </a:r>
                    </a:p>
                  </a:txBody>
                  <a:tcPr marL="15871" marR="15871" marT="7935" marB="7935" anchor="ctr">
                    <a:solidFill>
                      <a:srgbClr val="FC2A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-</a:t>
                      </a:r>
                    </a:p>
                  </a:txBody>
                  <a:tcPr marL="15871" marR="15871" marT="7935" marB="7935" anchor="ctr">
                    <a:solidFill>
                      <a:srgbClr val="FC2A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+/-</a:t>
                      </a:r>
                    </a:p>
                  </a:txBody>
                  <a:tcPr marL="15871" marR="15871" marT="7935" marB="7935" anchor="ctr">
                    <a:solidFill>
                      <a:srgbClr val="FC2A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P</a:t>
                      </a:r>
                    </a:p>
                  </a:txBody>
                  <a:tcPr marL="15871" marR="15871" marT="7935" marB="7935" anchor="ctr">
                    <a:solidFill>
                      <a:srgbClr val="FC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44382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extLst>
                  <a:ext uri="{0D108BD9-81ED-4DB2-BD59-A6C34878D82A}">
                    <a16:rowId xmlns:a16="http://schemas.microsoft.com/office/drawing/2014/main" val="970016319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27885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extLst>
                  <a:ext uri="{0D108BD9-81ED-4DB2-BD59-A6C34878D82A}">
                    <a16:rowId xmlns:a16="http://schemas.microsoft.com/office/drawing/2014/main" val="2430461858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44411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extLst>
                  <a:ext uri="{0D108BD9-81ED-4DB2-BD59-A6C34878D82A}">
                    <a16:rowId xmlns:a16="http://schemas.microsoft.com/office/drawing/2014/main" val="340806015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71104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extLst>
                  <a:ext uri="{0D108BD9-81ED-4DB2-BD59-A6C34878D82A}">
                    <a16:rowId xmlns:a16="http://schemas.microsoft.com/office/drawing/2014/main" val="208112156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32238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extLst>
                  <a:ext uri="{0D108BD9-81ED-4DB2-BD59-A6C34878D82A}">
                    <a16:rowId xmlns:a16="http://schemas.microsoft.com/office/drawing/2014/main" val="21304775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4556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extLst>
                  <a:ext uri="{0D108BD9-81ED-4DB2-BD59-A6C34878D82A}">
                    <a16:rowId xmlns:a16="http://schemas.microsoft.com/office/drawing/2014/main" val="11775457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881121"/>
                  </a:ext>
                </a:extLst>
              </a:tr>
            </a:tbl>
          </a:graphicData>
        </a:graphic>
      </p:graphicFrame>
      <p:sp>
        <p:nvSpPr>
          <p:cNvPr id="14" name="Rettvinklet trekant 13">
            <a:extLst>
              <a:ext uri="{FF2B5EF4-FFF2-40B4-BE49-F238E27FC236}">
                <a16:creationId xmlns:a16="http://schemas.microsoft.com/office/drawing/2014/main" id="{3FD544B2-68FE-6ABC-0246-D9154BE52B74}"/>
              </a:ext>
            </a:extLst>
          </p:cNvPr>
          <p:cNvSpPr/>
          <p:nvPr/>
        </p:nvSpPr>
        <p:spPr>
          <a:xfrm flipH="1">
            <a:off x="1217865" y="762000"/>
            <a:ext cx="7062134" cy="762000"/>
          </a:xfrm>
          <a:prstGeom prst="rtTriangle">
            <a:avLst/>
          </a:prstGeom>
          <a:solidFill>
            <a:srgbClr val="E52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D33D87C2-6508-0709-55B1-F464ADC7FF56}"/>
              </a:ext>
            </a:extLst>
          </p:cNvPr>
          <p:cNvSpPr txBox="1"/>
          <p:nvPr/>
        </p:nvSpPr>
        <p:spPr>
          <a:xfrm flipH="1">
            <a:off x="2306171" y="762000"/>
            <a:ext cx="5973829" cy="1097994"/>
          </a:xfrm>
          <a:prstGeom prst="rtTriangle">
            <a:avLst/>
          </a:prstGeom>
          <a:solidFill>
            <a:srgbClr val="01244C"/>
          </a:solidFill>
        </p:spPr>
        <p:txBody>
          <a:bodyPr wrap="square" rtlCol="0">
            <a:spAutoFit/>
          </a:bodyPr>
          <a:lstStyle/>
          <a:p>
            <a:endParaRPr lang="nb-NO" dirty="0"/>
          </a:p>
        </p:txBody>
      </p:sp>
      <p:graphicFrame>
        <p:nvGraphicFramePr>
          <p:cNvPr id="16" name="Tabell 15">
            <a:extLst>
              <a:ext uri="{FF2B5EF4-FFF2-40B4-BE49-F238E27FC236}">
                <a16:creationId xmlns:a16="http://schemas.microsoft.com/office/drawing/2014/main" id="{3DDEAB59-21C1-7234-DB0C-0D67F10BF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617196"/>
              </p:ext>
            </p:extLst>
          </p:nvPr>
        </p:nvGraphicFramePr>
        <p:xfrm>
          <a:off x="400" y="762000"/>
          <a:ext cx="8280000" cy="76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672000">
                  <a:extLst>
                    <a:ext uri="{9D8B030D-6E8A-4147-A177-3AD203B41FA5}">
                      <a16:colId xmlns:a16="http://schemas.microsoft.com/office/drawing/2014/main" val="193329545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31084945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67168202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4163243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5350009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5279972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1790762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9140499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9395821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l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     Lag</a:t>
                      </a:r>
                    </a:p>
                  </a:txBody>
                  <a:tcPr marL="15871" marR="15871" marT="7935" marB="79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K</a:t>
                      </a:r>
                    </a:p>
                  </a:txBody>
                  <a:tcPr marL="15871" marR="15871" marT="7935" marB="79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V</a:t>
                      </a:r>
                    </a:p>
                  </a:txBody>
                  <a:tcPr marL="15871" marR="15871" marT="7935" marB="79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U</a:t>
                      </a:r>
                    </a:p>
                  </a:txBody>
                  <a:tcPr marL="15871" marR="15871" marT="7935" marB="79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</a:t>
                      </a:r>
                    </a:p>
                  </a:txBody>
                  <a:tcPr marL="15871" marR="15871" marT="7935" marB="79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+</a:t>
                      </a:r>
                    </a:p>
                  </a:txBody>
                  <a:tcPr marL="15871" marR="15871" marT="7935" marB="79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-</a:t>
                      </a:r>
                    </a:p>
                  </a:txBody>
                  <a:tcPr marL="15871" marR="15871" marT="7935" marB="79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+/-</a:t>
                      </a:r>
                    </a:p>
                  </a:txBody>
                  <a:tcPr marL="15871" marR="15871" marT="7935" marB="79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P</a:t>
                      </a:r>
                    </a:p>
                  </a:txBody>
                  <a:tcPr marL="15871" marR="15871" marT="7935" marB="793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353762"/>
                  </a:ext>
                </a:extLst>
              </a:tr>
            </a:tbl>
          </a:graphicData>
        </a:graphic>
      </p:graphicFrame>
      <p:graphicFrame>
        <p:nvGraphicFramePr>
          <p:cNvPr id="17" name="Tabell 16">
            <a:extLst>
              <a:ext uri="{FF2B5EF4-FFF2-40B4-BE49-F238E27FC236}">
                <a16:creationId xmlns:a16="http://schemas.microsoft.com/office/drawing/2014/main" id="{F1A6B3FC-6B11-797D-AE5F-8FF320E3D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070107"/>
              </p:ext>
            </p:extLst>
          </p:nvPr>
        </p:nvGraphicFramePr>
        <p:xfrm>
          <a:off x="-82270" y="1524000"/>
          <a:ext cx="559641" cy="9144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59641">
                  <a:extLst>
                    <a:ext uri="{9D8B030D-6E8A-4147-A177-3AD203B41FA5}">
                      <a16:colId xmlns:a16="http://schemas.microsoft.com/office/drawing/2014/main" val="2229486286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solidFill>
                            <a:schemeClr val="tx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1.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2772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2.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8033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3.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98219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4.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58175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5.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117566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6.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0763779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7.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18286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8.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27517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9.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09910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10.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608208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11.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416349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12.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622565"/>
                  </a:ext>
                </a:extLst>
              </a:tr>
            </a:tbl>
          </a:graphicData>
        </a:graphic>
      </p:graphicFrame>
      <p:cxnSp>
        <p:nvCxnSpPr>
          <p:cNvPr id="22" name="Rett linje 21">
            <a:extLst>
              <a:ext uri="{FF2B5EF4-FFF2-40B4-BE49-F238E27FC236}">
                <a16:creationId xmlns:a16="http://schemas.microsoft.com/office/drawing/2014/main" id="{B53129F8-7D0E-0E45-59E5-4C689099E104}"/>
              </a:ext>
            </a:extLst>
          </p:cNvPr>
          <p:cNvCxnSpPr>
            <a:cxnSpLocks/>
          </p:cNvCxnSpPr>
          <p:nvPr/>
        </p:nvCxnSpPr>
        <p:spPr>
          <a:xfrm>
            <a:off x="6724" y="3801036"/>
            <a:ext cx="8273676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>
            <a:extLst>
              <a:ext uri="{FF2B5EF4-FFF2-40B4-BE49-F238E27FC236}">
                <a16:creationId xmlns:a16="http://schemas.microsoft.com/office/drawing/2014/main" id="{44E055DD-9A32-9C6F-EF83-8020AF5E6E9D}"/>
              </a:ext>
            </a:extLst>
          </p:cNvPr>
          <p:cNvCxnSpPr>
            <a:cxnSpLocks/>
          </p:cNvCxnSpPr>
          <p:nvPr/>
        </p:nvCxnSpPr>
        <p:spPr>
          <a:xfrm>
            <a:off x="3162" y="6096000"/>
            <a:ext cx="8273676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tt linje 25">
            <a:extLst>
              <a:ext uri="{FF2B5EF4-FFF2-40B4-BE49-F238E27FC236}">
                <a16:creationId xmlns:a16="http://schemas.microsoft.com/office/drawing/2014/main" id="{A0498694-4EE9-1B73-C709-5A3E1B459783}"/>
              </a:ext>
            </a:extLst>
          </p:cNvPr>
          <p:cNvCxnSpPr>
            <a:cxnSpLocks/>
          </p:cNvCxnSpPr>
          <p:nvPr/>
        </p:nvCxnSpPr>
        <p:spPr>
          <a:xfrm>
            <a:off x="6724" y="8366312"/>
            <a:ext cx="8273676" cy="0"/>
          </a:xfrm>
          <a:prstGeom prst="line">
            <a:avLst/>
          </a:prstGeom>
          <a:ln w="38100">
            <a:solidFill>
              <a:srgbClr val="FC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175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FD5A9D2F-9DE0-5BFB-1784-57A85165F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417487"/>
              </p:ext>
            </p:extLst>
          </p:nvPr>
        </p:nvGraphicFramePr>
        <p:xfrm>
          <a:off x="-400" y="0"/>
          <a:ext cx="8280000" cy="11430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672000">
                  <a:extLst>
                    <a:ext uri="{9D8B030D-6E8A-4147-A177-3AD203B41FA5}">
                      <a16:colId xmlns:a16="http://schemas.microsoft.com/office/drawing/2014/main" val="46763614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3828119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18675347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8574743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3132924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24154452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7350608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27491106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19596742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l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     Lag</a:t>
                      </a:r>
                    </a:p>
                  </a:txBody>
                  <a:tcPr marL="15871" marR="15871" marT="7935" marB="7935" anchor="ctr">
                    <a:solidFill>
                      <a:srgbClr val="FC2A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K</a:t>
                      </a:r>
                    </a:p>
                  </a:txBody>
                  <a:tcPr marL="15871" marR="15871" marT="7935" marB="7935" anchor="ctr">
                    <a:solidFill>
                      <a:srgbClr val="FC2A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V</a:t>
                      </a:r>
                    </a:p>
                  </a:txBody>
                  <a:tcPr marL="15871" marR="15871" marT="7935" marB="7935" anchor="ctr">
                    <a:solidFill>
                      <a:srgbClr val="FC2A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U</a:t>
                      </a:r>
                    </a:p>
                  </a:txBody>
                  <a:tcPr marL="15871" marR="15871" marT="7935" marB="7935" anchor="ctr">
                    <a:solidFill>
                      <a:srgbClr val="FC2A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</a:t>
                      </a:r>
                    </a:p>
                  </a:txBody>
                  <a:tcPr marL="15871" marR="15871" marT="7935" marB="7935" anchor="ctr">
                    <a:solidFill>
                      <a:srgbClr val="FC2A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+</a:t>
                      </a:r>
                    </a:p>
                  </a:txBody>
                  <a:tcPr marL="15871" marR="15871" marT="7935" marB="7935" anchor="ctr">
                    <a:solidFill>
                      <a:srgbClr val="FC2A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-</a:t>
                      </a:r>
                    </a:p>
                  </a:txBody>
                  <a:tcPr marL="15871" marR="15871" marT="7935" marB="7935" anchor="ctr">
                    <a:solidFill>
                      <a:srgbClr val="FC2A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+/-</a:t>
                      </a:r>
                    </a:p>
                  </a:txBody>
                  <a:tcPr marL="15871" marR="15871" marT="7935" marB="7935" anchor="ctr">
                    <a:solidFill>
                      <a:srgbClr val="FC2A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P</a:t>
                      </a:r>
                    </a:p>
                  </a:txBody>
                  <a:tcPr marL="15871" marR="15871" marT="7935" marB="7935" anchor="ctr">
                    <a:solidFill>
                      <a:srgbClr val="FC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44382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extLst>
                  <a:ext uri="{0D108BD9-81ED-4DB2-BD59-A6C34878D82A}">
                    <a16:rowId xmlns:a16="http://schemas.microsoft.com/office/drawing/2014/main" val="970016319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27885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extLst>
                  <a:ext uri="{0D108BD9-81ED-4DB2-BD59-A6C34878D82A}">
                    <a16:rowId xmlns:a16="http://schemas.microsoft.com/office/drawing/2014/main" val="2430461858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44411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extLst>
                  <a:ext uri="{0D108BD9-81ED-4DB2-BD59-A6C34878D82A}">
                    <a16:rowId xmlns:a16="http://schemas.microsoft.com/office/drawing/2014/main" val="340806015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71104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extLst>
                  <a:ext uri="{0D108BD9-81ED-4DB2-BD59-A6C34878D82A}">
                    <a16:rowId xmlns:a16="http://schemas.microsoft.com/office/drawing/2014/main" val="208112156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32238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extLst>
                  <a:ext uri="{0D108BD9-81ED-4DB2-BD59-A6C34878D82A}">
                    <a16:rowId xmlns:a16="http://schemas.microsoft.com/office/drawing/2014/main" val="21304775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4556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extLst>
                  <a:ext uri="{0D108BD9-81ED-4DB2-BD59-A6C34878D82A}">
                    <a16:rowId xmlns:a16="http://schemas.microsoft.com/office/drawing/2014/main" val="11775457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88112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16503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95207"/>
                  </a:ext>
                </a:extLst>
              </a:tr>
            </a:tbl>
          </a:graphicData>
        </a:graphic>
      </p:graphicFrame>
      <p:sp>
        <p:nvSpPr>
          <p:cNvPr id="14" name="Rettvinklet trekant 13">
            <a:extLst>
              <a:ext uri="{FF2B5EF4-FFF2-40B4-BE49-F238E27FC236}">
                <a16:creationId xmlns:a16="http://schemas.microsoft.com/office/drawing/2014/main" id="{3FD544B2-68FE-6ABC-0246-D9154BE52B74}"/>
              </a:ext>
            </a:extLst>
          </p:cNvPr>
          <p:cNvSpPr/>
          <p:nvPr/>
        </p:nvSpPr>
        <p:spPr>
          <a:xfrm flipH="1">
            <a:off x="1217465" y="0"/>
            <a:ext cx="7062134" cy="762000"/>
          </a:xfrm>
          <a:prstGeom prst="rtTriangle">
            <a:avLst/>
          </a:prstGeom>
          <a:solidFill>
            <a:srgbClr val="E52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D33D87C2-6508-0709-55B1-F464ADC7FF56}"/>
              </a:ext>
            </a:extLst>
          </p:cNvPr>
          <p:cNvSpPr txBox="1"/>
          <p:nvPr/>
        </p:nvSpPr>
        <p:spPr>
          <a:xfrm flipH="1">
            <a:off x="2343149" y="0"/>
            <a:ext cx="5936450" cy="768724"/>
          </a:xfrm>
          <a:prstGeom prst="rtTriangle">
            <a:avLst/>
          </a:prstGeom>
          <a:solidFill>
            <a:srgbClr val="01244C"/>
          </a:solidFill>
        </p:spPr>
        <p:txBody>
          <a:bodyPr wrap="square" rtlCol="0">
            <a:spAutoFit/>
          </a:bodyPr>
          <a:lstStyle/>
          <a:p>
            <a:endParaRPr lang="nb-NO" dirty="0"/>
          </a:p>
        </p:txBody>
      </p:sp>
      <p:graphicFrame>
        <p:nvGraphicFramePr>
          <p:cNvPr id="16" name="Tabell 15">
            <a:extLst>
              <a:ext uri="{FF2B5EF4-FFF2-40B4-BE49-F238E27FC236}">
                <a16:creationId xmlns:a16="http://schemas.microsoft.com/office/drawing/2014/main" id="{3DDEAB59-21C1-7234-DB0C-0D67F10BF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872242"/>
              </p:ext>
            </p:extLst>
          </p:nvPr>
        </p:nvGraphicFramePr>
        <p:xfrm>
          <a:off x="0" y="0"/>
          <a:ext cx="8280000" cy="76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672000">
                  <a:extLst>
                    <a:ext uri="{9D8B030D-6E8A-4147-A177-3AD203B41FA5}">
                      <a16:colId xmlns:a16="http://schemas.microsoft.com/office/drawing/2014/main" val="193329545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31084945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67168202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4163243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5350009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5279972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1790762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9140499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9395821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l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     Lag</a:t>
                      </a:r>
                    </a:p>
                  </a:txBody>
                  <a:tcPr marL="15871" marR="15871" marT="7935" marB="79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K</a:t>
                      </a:r>
                    </a:p>
                  </a:txBody>
                  <a:tcPr marL="15871" marR="15871" marT="7935" marB="79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V</a:t>
                      </a:r>
                    </a:p>
                  </a:txBody>
                  <a:tcPr marL="15871" marR="15871" marT="7935" marB="79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U</a:t>
                      </a:r>
                    </a:p>
                  </a:txBody>
                  <a:tcPr marL="15871" marR="15871" marT="7935" marB="79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</a:t>
                      </a:r>
                    </a:p>
                  </a:txBody>
                  <a:tcPr marL="15871" marR="15871" marT="7935" marB="79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+</a:t>
                      </a:r>
                    </a:p>
                  </a:txBody>
                  <a:tcPr marL="15871" marR="15871" marT="7935" marB="79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-</a:t>
                      </a:r>
                    </a:p>
                  </a:txBody>
                  <a:tcPr marL="15871" marR="15871" marT="7935" marB="79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+/-</a:t>
                      </a:r>
                    </a:p>
                  </a:txBody>
                  <a:tcPr marL="15871" marR="15871" marT="7935" marB="79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P</a:t>
                      </a:r>
                    </a:p>
                  </a:txBody>
                  <a:tcPr marL="15871" marR="15871" marT="7935" marB="793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353762"/>
                  </a:ext>
                </a:extLst>
              </a:tr>
            </a:tbl>
          </a:graphicData>
        </a:graphic>
      </p:graphicFrame>
      <p:graphicFrame>
        <p:nvGraphicFramePr>
          <p:cNvPr id="17" name="Tabell 16">
            <a:extLst>
              <a:ext uri="{FF2B5EF4-FFF2-40B4-BE49-F238E27FC236}">
                <a16:creationId xmlns:a16="http://schemas.microsoft.com/office/drawing/2014/main" id="{F1A6B3FC-6B11-797D-AE5F-8FF320E3D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321518"/>
              </p:ext>
            </p:extLst>
          </p:nvPr>
        </p:nvGraphicFramePr>
        <p:xfrm>
          <a:off x="-82670" y="762000"/>
          <a:ext cx="559641" cy="10668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59641">
                  <a:extLst>
                    <a:ext uri="{9D8B030D-6E8A-4147-A177-3AD203B41FA5}">
                      <a16:colId xmlns:a16="http://schemas.microsoft.com/office/drawing/2014/main" val="2229486286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solidFill>
                            <a:schemeClr val="tx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1.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2772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2.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8033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3.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98219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4.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58175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5.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117566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6.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0763779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7.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18286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8.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27517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9.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09910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10.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608208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11.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416349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12.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62256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13.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12171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14.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3994592"/>
                  </a:ext>
                </a:extLst>
              </a:tr>
            </a:tbl>
          </a:graphicData>
        </a:graphic>
      </p:graphicFrame>
      <p:cxnSp>
        <p:nvCxnSpPr>
          <p:cNvPr id="22" name="Rett linje 21">
            <a:extLst>
              <a:ext uri="{FF2B5EF4-FFF2-40B4-BE49-F238E27FC236}">
                <a16:creationId xmlns:a16="http://schemas.microsoft.com/office/drawing/2014/main" id="{B53129F8-7D0E-0E45-59E5-4C689099E104}"/>
              </a:ext>
            </a:extLst>
          </p:cNvPr>
          <p:cNvCxnSpPr>
            <a:cxnSpLocks/>
          </p:cNvCxnSpPr>
          <p:nvPr/>
        </p:nvCxnSpPr>
        <p:spPr>
          <a:xfrm>
            <a:off x="6324" y="3039036"/>
            <a:ext cx="8273676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>
            <a:extLst>
              <a:ext uri="{FF2B5EF4-FFF2-40B4-BE49-F238E27FC236}">
                <a16:creationId xmlns:a16="http://schemas.microsoft.com/office/drawing/2014/main" id="{44E055DD-9A32-9C6F-EF83-8020AF5E6E9D}"/>
              </a:ext>
            </a:extLst>
          </p:cNvPr>
          <p:cNvCxnSpPr>
            <a:cxnSpLocks/>
          </p:cNvCxnSpPr>
          <p:nvPr/>
        </p:nvCxnSpPr>
        <p:spPr>
          <a:xfrm>
            <a:off x="2762" y="5334000"/>
            <a:ext cx="8273676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tt linje 25">
            <a:extLst>
              <a:ext uri="{FF2B5EF4-FFF2-40B4-BE49-F238E27FC236}">
                <a16:creationId xmlns:a16="http://schemas.microsoft.com/office/drawing/2014/main" id="{A0498694-4EE9-1B73-C709-5A3E1B459783}"/>
              </a:ext>
            </a:extLst>
          </p:cNvPr>
          <p:cNvCxnSpPr>
            <a:cxnSpLocks/>
          </p:cNvCxnSpPr>
          <p:nvPr/>
        </p:nvCxnSpPr>
        <p:spPr>
          <a:xfrm>
            <a:off x="-400" y="9906640"/>
            <a:ext cx="8273676" cy="0"/>
          </a:xfrm>
          <a:prstGeom prst="line">
            <a:avLst/>
          </a:prstGeom>
          <a:ln w="38100">
            <a:solidFill>
              <a:srgbClr val="FC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tt linje 6">
            <a:extLst>
              <a:ext uri="{FF2B5EF4-FFF2-40B4-BE49-F238E27FC236}">
                <a16:creationId xmlns:a16="http://schemas.microsoft.com/office/drawing/2014/main" id="{BD2EDAAD-EDF7-996F-E2BB-135DC2FEF3A7}"/>
              </a:ext>
            </a:extLst>
          </p:cNvPr>
          <p:cNvCxnSpPr>
            <a:cxnSpLocks/>
          </p:cNvCxnSpPr>
          <p:nvPr/>
        </p:nvCxnSpPr>
        <p:spPr>
          <a:xfrm>
            <a:off x="-400" y="7609754"/>
            <a:ext cx="8273676" cy="0"/>
          </a:xfrm>
          <a:prstGeom prst="line">
            <a:avLst/>
          </a:prstGeom>
          <a:ln w="38100">
            <a:solidFill>
              <a:srgbClr val="F774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837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FD5A9D2F-9DE0-5BFB-1784-57A85165F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147748"/>
              </p:ext>
            </p:extLst>
          </p:nvPr>
        </p:nvGraphicFramePr>
        <p:xfrm>
          <a:off x="1" y="762000"/>
          <a:ext cx="8280401" cy="9906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630672">
                  <a:extLst>
                    <a:ext uri="{9D8B030D-6E8A-4147-A177-3AD203B41FA5}">
                      <a16:colId xmlns:a16="http://schemas.microsoft.com/office/drawing/2014/main" val="467636141"/>
                    </a:ext>
                  </a:extLst>
                </a:gridCol>
                <a:gridCol w="883243">
                  <a:extLst>
                    <a:ext uri="{9D8B030D-6E8A-4147-A177-3AD203B41FA5}">
                      <a16:colId xmlns:a16="http://schemas.microsoft.com/office/drawing/2014/main" val="2735060893"/>
                    </a:ext>
                  </a:extLst>
                </a:gridCol>
                <a:gridCol w="883243">
                  <a:extLst>
                    <a:ext uri="{9D8B030D-6E8A-4147-A177-3AD203B41FA5}">
                      <a16:colId xmlns:a16="http://schemas.microsoft.com/office/drawing/2014/main" val="3274911069"/>
                    </a:ext>
                  </a:extLst>
                </a:gridCol>
                <a:gridCol w="883243">
                  <a:extLst>
                    <a:ext uri="{9D8B030D-6E8A-4147-A177-3AD203B41FA5}">
                      <a16:colId xmlns:a16="http://schemas.microsoft.com/office/drawing/2014/main" val="319596742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l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     Spiller</a:t>
                      </a:r>
                    </a:p>
                  </a:txBody>
                  <a:tcPr marL="15871" marR="15871" marT="7935" marB="7935" anchor="ctr">
                    <a:solidFill>
                      <a:srgbClr val="FC2A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24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>
                    <a:solidFill>
                      <a:srgbClr val="FC2A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24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>
                    <a:solidFill>
                      <a:srgbClr val="FC2A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P</a:t>
                      </a:r>
                    </a:p>
                  </a:txBody>
                  <a:tcPr marL="15871" marR="15871" marT="7935" marB="7935" anchor="ctr">
                    <a:solidFill>
                      <a:srgbClr val="FC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44382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extLst>
                  <a:ext uri="{0D108BD9-81ED-4DB2-BD59-A6C34878D82A}">
                    <a16:rowId xmlns:a16="http://schemas.microsoft.com/office/drawing/2014/main" val="970016319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27885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extLst>
                  <a:ext uri="{0D108BD9-81ED-4DB2-BD59-A6C34878D82A}">
                    <a16:rowId xmlns:a16="http://schemas.microsoft.com/office/drawing/2014/main" val="2430461858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44411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extLst>
                  <a:ext uri="{0D108BD9-81ED-4DB2-BD59-A6C34878D82A}">
                    <a16:rowId xmlns:a16="http://schemas.microsoft.com/office/drawing/2014/main" val="340806015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71104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extLst>
                  <a:ext uri="{0D108BD9-81ED-4DB2-BD59-A6C34878D82A}">
                    <a16:rowId xmlns:a16="http://schemas.microsoft.com/office/drawing/2014/main" val="208112156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32238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extLst>
                  <a:ext uri="{0D108BD9-81ED-4DB2-BD59-A6C34878D82A}">
                    <a16:rowId xmlns:a16="http://schemas.microsoft.com/office/drawing/2014/main" val="21304775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4556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extLst>
                  <a:ext uri="{0D108BD9-81ED-4DB2-BD59-A6C34878D82A}">
                    <a16:rowId xmlns:a16="http://schemas.microsoft.com/office/drawing/2014/main" val="11775457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881121"/>
                  </a:ext>
                </a:extLst>
              </a:tr>
            </a:tbl>
          </a:graphicData>
        </a:graphic>
      </p:graphicFrame>
      <p:sp>
        <p:nvSpPr>
          <p:cNvPr id="14" name="Rettvinklet trekant 13">
            <a:extLst>
              <a:ext uri="{FF2B5EF4-FFF2-40B4-BE49-F238E27FC236}">
                <a16:creationId xmlns:a16="http://schemas.microsoft.com/office/drawing/2014/main" id="{3FD544B2-68FE-6ABC-0246-D9154BE52B74}"/>
              </a:ext>
            </a:extLst>
          </p:cNvPr>
          <p:cNvSpPr/>
          <p:nvPr/>
        </p:nvSpPr>
        <p:spPr>
          <a:xfrm flipH="1">
            <a:off x="1217865" y="762000"/>
            <a:ext cx="7062134" cy="762000"/>
          </a:xfrm>
          <a:prstGeom prst="rtTriangle">
            <a:avLst/>
          </a:prstGeom>
          <a:solidFill>
            <a:srgbClr val="E52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D33D87C2-6508-0709-55B1-F464ADC7FF56}"/>
              </a:ext>
            </a:extLst>
          </p:cNvPr>
          <p:cNvSpPr txBox="1"/>
          <p:nvPr/>
        </p:nvSpPr>
        <p:spPr>
          <a:xfrm flipH="1">
            <a:off x="2306171" y="762000"/>
            <a:ext cx="5973829" cy="1097994"/>
          </a:xfrm>
          <a:prstGeom prst="rtTriangle">
            <a:avLst/>
          </a:prstGeom>
          <a:solidFill>
            <a:srgbClr val="01244C"/>
          </a:solidFill>
        </p:spPr>
        <p:txBody>
          <a:bodyPr wrap="square" rtlCol="0">
            <a:spAutoFit/>
          </a:bodyPr>
          <a:lstStyle/>
          <a:p>
            <a:endParaRPr lang="nb-NO" dirty="0"/>
          </a:p>
        </p:txBody>
      </p:sp>
      <p:graphicFrame>
        <p:nvGraphicFramePr>
          <p:cNvPr id="16" name="Tabell 15">
            <a:extLst>
              <a:ext uri="{FF2B5EF4-FFF2-40B4-BE49-F238E27FC236}">
                <a16:creationId xmlns:a16="http://schemas.microsoft.com/office/drawing/2014/main" id="{3DDEAB59-21C1-7234-DB0C-0D67F10BF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777481"/>
              </p:ext>
            </p:extLst>
          </p:nvPr>
        </p:nvGraphicFramePr>
        <p:xfrm>
          <a:off x="2" y="790352"/>
          <a:ext cx="8130362" cy="76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742658">
                  <a:extLst>
                    <a:ext uri="{9D8B030D-6E8A-4147-A177-3AD203B41FA5}">
                      <a16:colId xmlns:a16="http://schemas.microsoft.com/office/drawing/2014/main" val="1933295454"/>
                    </a:ext>
                  </a:extLst>
                </a:gridCol>
                <a:gridCol w="2401670">
                  <a:extLst>
                    <a:ext uri="{9D8B030D-6E8A-4147-A177-3AD203B41FA5}">
                      <a16:colId xmlns:a16="http://schemas.microsoft.com/office/drawing/2014/main" val="2917907625"/>
                    </a:ext>
                  </a:extLst>
                </a:gridCol>
                <a:gridCol w="1433140">
                  <a:extLst>
                    <a:ext uri="{9D8B030D-6E8A-4147-A177-3AD203B41FA5}">
                      <a16:colId xmlns:a16="http://schemas.microsoft.com/office/drawing/2014/main" val="1914049901"/>
                    </a:ext>
                  </a:extLst>
                </a:gridCol>
                <a:gridCol w="552894">
                  <a:extLst>
                    <a:ext uri="{9D8B030D-6E8A-4147-A177-3AD203B41FA5}">
                      <a16:colId xmlns:a16="http://schemas.microsoft.com/office/drawing/2014/main" val="9395821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l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     Spiller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Lag</a:t>
                      </a:r>
                    </a:p>
                  </a:txBody>
                  <a:tcPr marL="15871" marR="15871" marT="7935" marB="7935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Avd.</a:t>
                      </a:r>
                    </a:p>
                  </a:txBody>
                  <a:tcPr marL="15871" marR="15871" marT="7935" marB="7935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36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#</a:t>
                      </a:r>
                    </a:p>
                  </a:txBody>
                  <a:tcPr marL="15871" marR="15871" marT="7935" marB="7935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353762"/>
                  </a:ext>
                </a:extLst>
              </a:tr>
            </a:tbl>
          </a:graphicData>
        </a:graphic>
      </p:graphicFrame>
      <p:graphicFrame>
        <p:nvGraphicFramePr>
          <p:cNvPr id="17" name="Tabell 16">
            <a:extLst>
              <a:ext uri="{FF2B5EF4-FFF2-40B4-BE49-F238E27FC236}">
                <a16:creationId xmlns:a16="http://schemas.microsoft.com/office/drawing/2014/main" id="{F1A6B3FC-6B11-797D-AE5F-8FF320E3DE17}"/>
              </a:ext>
            </a:extLst>
          </p:cNvPr>
          <p:cNvGraphicFramePr>
            <a:graphicFrameLocks noGrp="1"/>
          </p:cNvGraphicFramePr>
          <p:nvPr/>
        </p:nvGraphicFramePr>
        <p:xfrm>
          <a:off x="-82270" y="1524000"/>
          <a:ext cx="559641" cy="9144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59641">
                  <a:extLst>
                    <a:ext uri="{9D8B030D-6E8A-4147-A177-3AD203B41FA5}">
                      <a16:colId xmlns:a16="http://schemas.microsoft.com/office/drawing/2014/main" val="2229486286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solidFill>
                            <a:schemeClr val="tx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1.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2772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2.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8033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3.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98219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4.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58175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5.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117566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6.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0763779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7.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18286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8.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27517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9.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09910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10.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608208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11.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416349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12.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622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5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FD5A9D2F-9DE0-5BFB-1784-57A85165F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408358"/>
              </p:ext>
            </p:extLst>
          </p:nvPr>
        </p:nvGraphicFramePr>
        <p:xfrm>
          <a:off x="0" y="762000"/>
          <a:ext cx="8280000" cy="5334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672000">
                  <a:extLst>
                    <a:ext uri="{9D8B030D-6E8A-4147-A177-3AD203B41FA5}">
                      <a16:colId xmlns:a16="http://schemas.microsoft.com/office/drawing/2014/main" val="46763614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3828119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18675347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8574743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3132924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24154452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7350608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27491106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19596742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l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     Lag</a:t>
                      </a:r>
                    </a:p>
                  </a:txBody>
                  <a:tcPr marL="15871" marR="15871" marT="7935" marB="7935" anchor="ctr">
                    <a:solidFill>
                      <a:srgbClr val="FC2A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K</a:t>
                      </a:r>
                    </a:p>
                  </a:txBody>
                  <a:tcPr marL="15871" marR="15871" marT="7935" marB="7935" anchor="ctr">
                    <a:solidFill>
                      <a:srgbClr val="FC2A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V</a:t>
                      </a:r>
                    </a:p>
                  </a:txBody>
                  <a:tcPr marL="15871" marR="15871" marT="7935" marB="7935" anchor="ctr">
                    <a:solidFill>
                      <a:srgbClr val="FC2A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U</a:t>
                      </a:r>
                    </a:p>
                  </a:txBody>
                  <a:tcPr marL="15871" marR="15871" marT="7935" marB="7935" anchor="ctr">
                    <a:solidFill>
                      <a:srgbClr val="FC2A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</a:t>
                      </a:r>
                    </a:p>
                  </a:txBody>
                  <a:tcPr marL="15871" marR="15871" marT="7935" marB="7935" anchor="ctr">
                    <a:solidFill>
                      <a:srgbClr val="FC2A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+</a:t>
                      </a:r>
                    </a:p>
                  </a:txBody>
                  <a:tcPr marL="15871" marR="15871" marT="7935" marB="7935" anchor="ctr">
                    <a:solidFill>
                      <a:srgbClr val="FC2A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-</a:t>
                      </a:r>
                    </a:p>
                  </a:txBody>
                  <a:tcPr marL="15871" marR="15871" marT="7935" marB="7935" anchor="ctr">
                    <a:solidFill>
                      <a:srgbClr val="FC2A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+/-</a:t>
                      </a:r>
                    </a:p>
                  </a:txBody>
                  <a:tcPr marL="15871" marR="15871" marT="7935" marB="7935" anchor="ctr">
                    <a:solidFill>
                      <a:srgbClr val="FC2A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P</a:t>
                      </a:r>
                    </a:p>
                  </a:txBody>
                  <a:tcPr marL="15871" marR="15871" marT="7935" marB="7935" anchor="ctr">
                    <a:solidFill>
                      <a:srgbClr val="FC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44382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extLst>
                  <a:ext uri="{0D108BD9-81ED-4DB2-BD59-A6C34878D82A}">
                    <a16:rowId xmlns:a16="http://schemas.microsoft.com/office/drawing/2014/main" val="970016319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27885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extLst>
                  <a:ext uri="{0D108BD9-81ED-4DB2-BD59-A6C34878D82A}">
                    <a16:rowId xmlns:a16="http://schemas.microsoft.com/office/drawing/2014/main" val="2430461858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44411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extLst>
                  <a:ext uri="{0D108BD9-81ED-4DB2-BD59-A6C34878D82A}">
                    <a16:rowId xmlns:a16="http://schemas.microsoft.com/office/drawing/2014/main" val="340806015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711046"/>
                  </a:ext>
                </a:extLst>
              </a:tr>
            </a:tbl>
          </a:graphicData>
        </a:graphic>
      </p:graphicFrame>
      <p:sp>
        <p:nvSpPr>
          <p:cNvPr id="14" name="Rettvinklet trekant 13">
            <a:extLst>
              <a:ext uri="{FF2B5EF4-FFF2-40B4-BE49-F238E27FC236}">
                <a16:creationId xmlns:a16="http://schemas.microsoft.com/office/drawing/2014/main" id="{3FD544B2-68FE-6ABC-0246-D9154BE52B74}"/>
              </a:ext>
            </a:extLst>
          </p:cNvPr>
          <p:cNvSpPr/>
          <p:nvPr/>
        </p:nvSpPr>
        <p:spPr>
          <a:xfrm flipH="1">
            <a:off x="1217865" y="762000"/>
            <a:ext cx="7062134" cy="762000"/>
          </a:xfrm>
          <a:prstGeom prst="rtTriangle">
            <a:avLst/>
          </a:prstGeom>
          <a:solidFill>
            <a:srgbClr val="E52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D33D87C2-6508-0709-55B1-F464ADC7FF56}"/>
              </a:ext>
            </a:extLst>
          </p:cNvPr>
          <p:cNvSpPr txBox="1"/>
          <p:nvPr/>
        </p:nvSpPr>
        <p:spPr>
          <a:xfrm flipH="1">
            <a:off x="2306171" y="762000"/>
            <a:ext cx="5973829" cy="1097994"/>
          </a:xfrm>
          <a:prstGeom prst="rtTriangle">
            <a:avLst/>
          </a:prstGeom>
          <a:solidFill>
            <a:srgbClr val="01244C"/>
          </a:solidFill>
        </p:spPr>
        <p:txBody>
          <a:bodyPr wrap="square" rtlCol="0">
            <a:spAutoFit/>
          </a:bodyPr>
          <a:lstStyle/>
          <a:p>
            <a:endParaRPr lang="nb-NO" dirty="0"/>
          </a:p>
        </p:txBody>
      </p:sp>
      <p:graphicFrame>
        <p:nvGraphicFramePr>
          <p:cNvPr id="16" name="Tabell 15">
            <a:extLst>
              <a:ext uri="{FF2B5EF4-FFF2-40B4-BE49-F238E27FC236}">
                <a16:creationId xmlns:a16="http://schemas.microsoft.com/office/drawing/2014/main" id="{3DDEAB59-21C1-7234-DB0C-0D67F10BF874}"/>
              </a:ext>
            </a:extLst>
          </p:cNvPr>
          <p:cNvGraphicFramePr>
            <a:graphicFrameLocks noGrp="1"/>
          </p:cNvGraphicFramePr>
          <p:nvPr/>
        </p:nvGraphicFramePr>
        <p:xfrm>
          <a:off x="400" y="762000"/>
          <a:ext cx="8280000" cy="76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672000">
                  <a:extLst>
                    <a:ext uri="{9D8B030D-6E8A-4147-A177-3AD203B41FA5}">
                      <a16:colId xmlns:a16="http://schemas.microsoft.com/office/drawing/2014/main" val="193329545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31084945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67168202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4163243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5350009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5279972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1790762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9140499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9395821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l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     Lag</a:t>
                      </a:r>
                    </a:p>
                  </a:txBody>
                  <a:tcPr marL="15871" marR="15871" marT="7935" marB="79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K</a:t>
                      </a:r>
                    </a:p>
                  </a:txBody>
                  <a:tcPr marL="15871" marR="15871" marT="7935" marB="79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V</a:t>
                      </a:r>
                    </a:p>
                  </a:txBody>
                  <a:tcPr marL="15871" marR="15871" marT="7935" marB="79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U</a:t>
                      </a:r>
                    </a:p>
                  </a:txBody>
                  <a:tcPr marL="15871" marR="15871" marT="7935" marB="79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</a:t>
                      </a:r>
                    </a:p>
                  </a:txBody>
                  <a:tcPr marL="15871" marR="15871" marT="7935" marB="79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+</a:t>
                      </a:r>
                    </a:p>
                  </a:txBody>
                  <a:tcPr marL="15871" marR="15871" marT="7935" marB="79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-</a:t>
                      </a:r>
                    </a:p>
                  </a:txBody>
                  <a:tcPr marL="15871" marR="15871" marT="7935" marB="79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+/-</a:t>
                      </a:r>
                    </a:p>
                  </a:txBody>
                  <a:tcPr marL="15871" marR="15871" marT="7935" marB="79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P</a:t>
                      </a:r>
                    </a:p>
                  </a:txBody>
                  <a:tcPr marL="15871" marR="15871" marT="7935" marB="793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353762"/>
                  </a:ext>
                </a:extLst>
              </a:tr>
            </a:tbl>
          </a:graphicData>
        </a:graphic>
      </p:graphicFrame>
      <p:graphicFrame>
        <p:nvGraphicFramePr>
          <p:cNvPr id="17" name="Tabell 16">
            <a:extLst>
              <a:ext uri="{FF2B5EF4-FFF2-40B4-BE49-F238E27FC236}">
                <a16:creationId xmlns:a16="http://schemas.microsoft.com/office/drawing/2014/main" id="{F1A6B3FC-6B11-797D-AE5F-8FF320E3D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846548"/>
              </p:ext>
            </p:extLst>
          </p:nvPr>
        </p:nvGraphicFramePr>
        <p:xfrm>
          <a:off x="-82270" y="1524000"/>
          <a:ext cx="559641" cy="457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59641">
                  <a:extLst>
                    <a:ext uri="{9D8B030D-6E8A-4147-A177-3AD203B41FA5}">
                      <a16:colId xmlns:a16="http://schemas.microsoft.com/office/drawing/2014/main" val="2229486286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solidFill>
                            <a:schemeClr val="tx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1.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2772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2.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8033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3.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98219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4.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58175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5.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117566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6.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0763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066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2384</TotalTime>
  <Words>157</Words>
  <Application>Microsoft Office PowerPoint</Application>
  <PresentationFormat>Egendefinert</PresentationFormat>
  <Paragraphs>104</Paragraphs>
  <Slides>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</vt:i4>
      </vt:variant>
    </vt:vector>
  </HeadingPairs>
  <TitlesOfParts>
    <vt:vector size="9" baseType="lpstr">
      <vt:lpstr>Aharoni</vt:lpstr>
      <vt:lpstr>Arial</vt:lpstr>
      <vt:lpstr>Calibri</vt:lpstr>
      <vt:lpstr>Calibri Light</vt:lpstr>
      <vt:lpstr>Office-tema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Simen Nesland</dc:creator>
  <cp:lastModifiedBy>Simen Nesland</cp:lastModifiedBy>
  <cp:revision>5</cp:revision>
  <dcterms:created xsi:type="dcterms:W3CDTF">2022-09-02T06:59:01Z</dcterms:created>
  <dcterms:modified xsi:type="dcterms:W3CDTF">2023-09-05T17:22:30Z</dcterms:modified>
</cp:coreProperties>
</file>