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a4PMb0C0nsGjhKQ0yS/5OgVQs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901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ellysbil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ddrett teks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ddrett tittel og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el og innhold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loverskrift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innholdsdeler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menligning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e tit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t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nhold med teks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 med teks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png"/><Relationship Id="rId18" Type="http://schemas.openxmlformats.org/officeDocument/2006/relationships/image" Target="../media/image22.png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9.jp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.jp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.png"/><Relationship Id="rId5" Type="http://schemas.openxmlformats.org/officeDocument/2006/relationships/image" Target="../media/image18.jpg"/><Relationship Id="rId15" Type="http://schemas.openxmlformats.org/officeDocument/2006/relationships/image" Target="../media/image15.png"/><Relationship Id="rId10" Type="http://schemas.openxmlformats.org/officeDocument/2006/relationships/image" Target="../media/image21.jpg"/><Relationship Id="rId19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no-NO"/>
              <a:t>Logoer til lag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no-NO"/>
              <a:t>i Studentligaen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6E7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88490" y="81117"/>
            <a:ext cx="2895600" cy="291280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" descr="Janus Linjeforening – Linjeforeningen for Industriell økonomi og  teknologiledel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6374" y="0"/>
            <a:ext cx="2895599" cy="28955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6492815" y="222848"/>
            <a:ext cx="2490159" cy="244990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9351034" y="149525"/>
            <a:ext cx="2642700" cy="26685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9503434" y="3599147"/>
            <a:ext cx="2490159" cy="2449902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326374" y="3651848"/>
            <a:ext cx="2490159" cy="2449902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86460" y="3778937"/>
            <a:ext cx="2490300" cy="2449800"/>
          </a:xfrm>
          <a:prstGeom prst="ellipse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 descr="Et bilde som inneholder kart&#10;&#10;Automatisk generert beskrivels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92815" y="3448049"/>
            <a:ext cx="22574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3044625" y="340550"/>
            <a:ext cx="3524700" cy="24498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326374" y="3738112"/>
            <a:ext cx="2490159" cy="2449902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291210" y="3738112"/>
            <a:ext cx="2490159" cy="244990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" descr="Høiskolens Chemikerforening –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8734" y="368060"/>
            <a:ext cx="2139414" cy="295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 descr="Søk Teknologiporte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24394" y="623304"/>
            <a:ext cx="3085552" cy="193941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9503434" y="2684206"/>
            <a:ext cx="2214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Marin</a:t>
            </a:r>
            <a:endParaRPr/>
          </a:p>
        </p:txBody>
      </p:sp>
      <p:pic>
        <p:nvPicPr>
          <p:cNvPr id="108" name="Google Shape;108;p3" descr="Hybrida FK – 7dentligae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41593" y="3600090"/>
            <a:ext cx="2740431" cy="274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81369" y="3268012"/>
            <a:ext cx="40576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2" y="4768503"/>
            <a:ext cx="1810800" cy="18288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4" descr="MiT | Maskiningeniør i Trondheim NTN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3397" y="4942137"/>
            <a:ext cx="1810800" cy="18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>
            <a:off x="8515601" y="4348925"/>
            <a:ext cx="2002800" cy="18105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0414975" y="5102625"/>
            <a:ext cx="1681500" cy="16575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855175" y="3423113"/>
            <a:ext cx="2181600" cy="1398600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8616650" y="2632175"/>
            <a:ext cx="1681500" cy="165750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02063" y="2384663"/>
            <a:ext cx="1905001" cy="190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775" y="190863"/>
            <a:ext cx="1575300" cy="15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 descr="Janus Linjeforening – Linjeforeningen for Industriell økonomi og  teknologiledels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10802" y="-96998"/>
            <a:ext cx="1810800" cy="1810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 descr="Søk Teknologiporten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35462" y="5607144"/>
            <a:ext cx="1575301" cy="9901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10519200" y="190875"/>
            <a:ext cx="2002800" cy="2010000"/>
          </a:xfrm>
          <a:prstGeom prst="ellipse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4" descr="Et bilde som inneholder kart&#10;&#10;Automatisk generert beskrivelse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7974" y="3265500"/>
            <a:ext cx="1150375" cy="14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277237" y="4804213"/>
            <a:ext cx="2070825" cy="16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2574245" y="1766171"/>
            <a:ext cx="1575300" cy="1554000"/>
          </a:xfrm>
          <a:prstGeom prst="ellipse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940763" y="2338337"/>
            <a:ext cx="1411500" cy="1398600"/>
          </a:xfrm>
          <a:prstGeom prst="ellipse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562525" y="2551738"/>
            <a:ext cx="1492800" cy="211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19">
            <a:alphaModFix/>
          </a:blip>
          <a:srcRect l="5493" t="5795" r="5189" b="5181"/>
          <a:stretch/>
        </p:blipFill>
        <p:spPr>
          <a:xfrm>
            <a:off x="6992188" y="3861623"/>
            <a:ext cx="1523400" cy="151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749025" y="1233875"/>
            <a:ext cx="1876200" cy="1828800"/>
          </a:xfrm>
          <a:prstGeom prst="flowChartConnector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4" descr="Et bilde som inneholder tekst, kopp&#10;&#10;Automatisk generert beskrivelse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080350" y="4594949"/>
            <a:ext cx="1810800" cy="18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 descr="Høiskolens Chemikerforening – Wikipedia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961153" y="165865"/>
            <a:ext cx="1492800" cy="20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3882525" y="255800"/>
            <a:ext cx="45942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5800">
                <a:latin typeface="Impact"/>
                <a:ea typeface="Impact"/>
                <a:cs typeface="Impact"/>
                <a:sym typeface="Impact"/>
              </a:rPr>
              <a:t>Studentligaen</a:t>
            </a:r>
            <a:endParaRPr sz="58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5800">
                <a:latin typeface="Impact"/>
                <a:ea typeface="Impact"/>
                <a:cs typeface="Impact"/>
                <a:sym typeface="Impact"/>
              </a:rPr>
              <a:t>22/23</a:t>
            </a:r>
            <a:endParaRPr sz="5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7;p2" descr="Et bilde som inneholder kart&#10;&#10;Automatisk generert beskrivelse">
            <a:extLst>
              <a:ext uri="{FF2B5EF4-FFF2-40B4-BE49-F238E27FC236}">
                <a16:creationId xmlns:a16="http://schemas.microsoft.com/office/drawing/2014/main" id="{85B622D7-AD36-AD78-E01C-784E337C126B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5667" l="2532" r="97468">
                        <a14:foregroundMark x1="56118" y1="71000" x2="52321" y2="30000"/>
                        <a14:foregroundMark x1="45148" y1="72667" x2="29114" y2="28667"/>
                        <a14:foregroundMark x1="29114" y1="28667" x2="52321" y2="66333"/>
                        <a14:foregroundMark x1="44726" y1="80000" x2="13080" y2="43333"/>
                        <a14:foregroundMark x1="13080" y1="43333" x2="12658" y2="41333"/>
                        <a14:foregroundMark x1="40928" y1="81667" x2="72152" y2="75000"/>
                        <a14:foregroundMark x1="72152" y1="75000" x2="82278" y2="44333"/>
                        <a14:foregroundMark x1="82278" y1="44333" x2="80591" y2="30000"/>
                        <a14:foregroundMark x1="78481" y1="12667" x2="23207" y2="15667"/>
                        <a14:foregroundMark x1="23207" y1="15667" x2="22363" y2="16000"/>
                        <a14:foregroundMark x1="36287" y1="88667" x2="51055" y2="29667"/>
                        <a14:foregroundMark x1="51055" y1="29667" x2="56962" y2="23667"/>
                        <a14:foregroundMark x1="71730" y1="50000" x2="25316" y2="46000"/>
                        <a14:foregroundMark x1="69620" y1="84000" x2="66667" y2="33000"/>
                        <a14:foregroundMark x1="66667" y1="33000" x2="65823" y2="32000"/>
                        <a14:foregroundMark x1="84810" y1="68000" x2="81857" y2="13333"/>
                        <a14:foregroundMark x1="67511" y1="6667" x2="43038" y2="6667"/>
                        <a14:foregroundMark x1="22363" y1="10000" x2="10549" y2="28667"/>
                        <a14:foregroundMark x1="10549" y1="28667" x2="24051" y2="75667"/>
                        <a14:foregroundMark x1="24051" y1="75667" x2="29958" y2="81333"/>
                        <a14:foregroundMark x1="44304" y1="88667" x2="79325" y2="81667"/>
                        <a14:foregroundMark x1="79325" y1="81667" x2="85654" y2="29000"/>
                        <a14:foregroundMark x1="85654" y1="29000" x2="83544" y2="6667"/>
                        <a14:foregroundMark x1="83544" y1="6667" x2="72574" y2="4333"/>
                        <a14:foregroundMark x1="52321" y1="95667" x2="39241" y2="89667"/>
                        <a14:foregroundMark x1="74684" y1="78000" x2="52321" y2="74667"/>
                        <a14:foregroundMark x1="52321" y1="74667" x2="51899" y2="72667"/>
                        <a14:foregroundMark x1="90717" y1="59000" x2="89030" y2="49333"/>
                        <a14:foregroundMark x1="94937" y1="50333" x2="90717" y2="50333"/>
                        <a14:foregroundMark x1="6329" y1="48667" x2="6329" y2="48667"/>
                        <a14:foregroundMark x1="2532" y1="49667" x2="17722" y2="46333"/>
                        <a14:foregroundMark x1="96624" y1="52333" x2="84810" y2="51000"/>
                        <a14:foregroundMark x1="74684" y1="76000" x2="77637" y2="77333"/>
                        <a14:foregroundMark x1="97468" y1="51667" x2="91561" y2="51000"/>
                        <a14:foregroundMark x1="96203" y1="50000" x2="97468" y2="50000"/>
                      </a14:backgroundRemoval>
                    </a14:imgEffect>
                  </a14:imgLayer>
                </a14:imgProps>
              </a:ext>
            </a:extLst>
          </a:blip>
          <a:srcRect l="-20849" t="-10784" r="-19160" b="472"/>
          <a:stretch/>
        </p:blipFill>
        <p:spPr>
          <a:xfrm>
            <a:off x="3838575" y="1176618"/>
            <a:ext cx="3160620" cy="315221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27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Widescreen</PresentationFormat>
  <Paragraphs>5</Paragraphs>
  <Slides>5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Impact</vt:lpstr>
      <vt:lpstr>Office Theme</vt:lpstr>
      <vt:lpstr>Logoer til lag  i Studentligaen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Logoer til lag  i Studentligaen</dc:title>
  <dc:creator>Johan Sæbø</dc:creator>
  <cp:lastModifiedBy>Simen Nesland</cp:lastModifiedBy>
  <cp:revision>3</cp:revision>
  <dcterms:created xsi:type="dcterms:W3CDTF">2021-07-18T19:02:48Z</dcterms:created>
  <dcterms:modified xsi:type="dcterms:W3CDTF">2022-09-19T09:04:25Z</dcterms:modified>
</cp:coreProperties>
</file>