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8280400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2A35"/>
    <a:srgbClr val="0124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ys stil 1 – utheving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ddels stil 1 – utheving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21" autoAdjust="0"/>
    <p:restoredTop sz="94660"/>
  </p:normalViewPr>
  <p:slideViewPr>
    <p:cSldViewPr snapToGrid="0">
      <p:cViewPr>
        <p:scale>
          <a:sx n="63" d="100"/>
          <a:sy n="63" d="100"/>
        </p:scale>
        <p:origin x="188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030" y="1621191"/>
            <a:ext cx="7038340" cy="3448756"/>
          </a:xfrm>
        </p:spPr>
        <p:txBody>
          <a:bodyPr anchor="b"/>
          <a:lstStyle>
            <a:lvl1pPr algn="ctr">
              <a:defRPr sz="5434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5050" y="5202944"/>
            <a:ext cx="6210300" cy="2391656"/>
          </a:xfrm>
        </p:spPr>
        <p:txBody>
          <a:bodyPr/>
          <a:lstStyle>
            <a:lvl1pPr marL="0" indent="0" algn="ctr">
              <a:buNone/>
              <a:defRPr sz="2173"/>
            </a:lvl1pPr>
            <a:lvl2pPr marL="414040" indent="0" algn="ctr">
              <a:buNone/>
              <a:defRPr sz="1811"/>
            </a:lvl2pPr>
            <a:lvl3pPr marL="828081" indent="0" algn="ctr">
              <a:buNone/>
              <a:defRPr sz="1630"/>
            </a:lvl3pPr>
            <a:lvl4pPr marL="1242121" indent="0" algn="ctr">
              <a:buNone/>
              <a:defRPr sz="1449"/>
            </a:lvl4pPr>
            <a:lvl5pPr marL="1656161" indent="0" algn="ctr">
              <a:buNone/>
              <a:defRPr sz="1449"/>
            </a:lvl5pPr>
            <a:lvl6pPr marL="2070202" indent="0" algn="ctr">
              <a:buNone/>
              <a:defRPr sz="1449"/>
            </a:lvl6pPr>
            <a:lvl7pPr marL="2484242" indent="0" algn="ctr">
              <a:buNone/>
              <a:defRPr sz="1449"/>
            </a:lvl7pPr>
            <a:lvl8pPr marL="2898282" indent="0" algn="ctr">
              <a:buNone/>
              <a:defRPr sz="1449"/>
            </a:lvl8pPr>
            <a:lvl9pPr marL="3312323" indent="0" algn="ctr">
              <a:buNone/>
              <a:defRPr sz="1449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3BD70-5BC3-4253-8674-0503EFB1F2C0}" type="datetimeFigureOut">
              <a:rPr lang="nb-NO" smtClean="0"/>
              <a:t>02.09.2022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AB58-EF22-48D2-B5DC-C5EA0757D9D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39061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3BD70-5BC3-4253-8674-0503EFB1F2C0}" type="datetimeFigureOut">
              <a:rPr lang="nb-NO" smtClean="0"/>
              <a:t>02.09.2022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AB58-EF22-48D2-B5DC-C5EA0757D9D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5475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25662" y="527403"/>
            <a:ext cx="1785461" cy="8394877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9278" y="527403"/>
            <a:ext cx="5252879" cy="8394877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3BD70-5BC3-4253-8674-0503EFB1F2C0}" type="datetimeFigureOut">
              <a:rPr lang="nb-NO" smtClean="0"/>
              <a:t>02.09.2022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AB58-EF22-48D2-B5DC-C5EA0757D9D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64816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3BD70-5BC3-4253-8674-0503EFB1F2C0}" type="datetimeFigureOut">
              <a:rPr lang="nb-NO" smtClean="0"/>
              <a:t>02.09.2022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AB58-EF22-48D2-B5DC-C5EA0757D9D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293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65" y="2469624"/>
            <a:ext cx="7141845" cy="4120620"/>
          </a:xfrm>
        </p:spPr>
        <p:txBody>
          <a:bodyPr anchor="b"/>
          <a:lstStyle>
            <a:lvl1pPr>
              <a:defRPr sz="5434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4965" y="6629226"/>
            <a:ext cx="7141845" cy="2166937"/>
          </a:xfrm>
        </p:spPr>
        <p:txBody>
          <a:bodyPr/>
          <a:lstStyle>
            <a:lvl1pPr marL="0" indent="0">
              <a:buNone/>
              <a:defRPr sz="2173">
                <a:solidFill>
                  <a:schemeClr val="tx1"/>
                </a:solidFill>
              </a:defRPr>
            </a:lvl1pPr>
            <a:lvl2pPr marL="414040" indent="0">
              <a:buNone/>
              <a:defRPr sz="1811">
                <a:solidFill>
                  <a:schemeClr val="tx1">
                    <a:tint val="75000"/>
                  </a:schemeClr>
                </a:solidFill>
              </a:defRPr>
            </a:lvl2pPr>
            <a:lvl3pPr marL="828081" indent="0">
              <a:buNone/>
              <a:defRPr sz="1630">
                <a:solidFill>
                  <a:schemeClr val="tx1">
                    <a:tint val="75000"/>
                  </a:schemeClr>
                </a:solidFill>
              </a:defRPr>
            </a:lvl3pPr>
            <a:lvl4pPr marL="1242121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4pPr>
            <a:lvl5pPr marL="1656161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5pPr>
            <a:lvl6pPr marL="2070202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6pPr>
            <a:lvl7pPr marL="2484242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7pPr>
            <a:lvl8pPr marL="2898282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8pPr>
            <a:lvl9pPr marL="3312323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3BD70-5BC3-4253-8674-0503EFB1F2C0}" type="datetimeFigureOut">
              <a:rPr lang="nb-NO" smtClean="0"/>
              <a:t>02.09.2022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AB58-EF22-48D2-B5DC-C5EA0757D9D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19815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9278" y="2637014"/>
            <a:ext cx="3519170" cy="6285266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953" y="2637014"/>
            <a:ext cx="3519170" cy="6285266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3BD70-5BC3-4253-8674-0503EFB1F2C0}" type="datetimeFigureOut">
              <a:rPr lang="nb-NO" smtClean="0"/>
              <a:t>02.09.2022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AB58-EF22-48D2-B5DC-C5EA0757D9D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35924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527405"/>
            <a:ext cx="7141845" cy="1914702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357" y="2428347"/>
            <a:ext cx="3502997" cy="1190095"/>
          </a:xfrm>
        </p:spPr>
        <p:txBody>
          <a:bodyPr anchor="b"/>
          <a:lstStyle>
            <a:lvl1pPr marL="0" indent="0">
              <a:buNone/>
              <a:defRPr sz="2173" b="1"/>
            </a:lvl1pPr>
            <a:lvl2pPr marL="414040" indent="0">
              <a:buNone/>
              <a:defRPr sz="1811" b="1"/>
            </a:lvl2pPr>
            <a:lvl3pPr marL="828081" indent="0">
              <a:buNone/>
              <a:defRPr sz="1630" b="1"/>
            </a:lvl3pPr>
            <a:lvl4pPr marL="1242121" indent="0">
              <a:buNone/>
              <a:defRPr sz="1449" b="1"/>
            </a:lvl4pPr>
            <a:lvl5pPr marL="1656161" indent="0">
              <a:buNone/>
              <a:defRPr sz="1449" b="1"/>
            </a:lvl5pPr>
            <a:lvl6pPr marL="2070202" indent="0">
              <a:buNone/>
              <a:defRPr sz="1449" b="1"/>
            </a:lvl6pPr>
            <a:lvl7pPr marL="2484242" indent="0">
              <a:buNone/>
              <a:defRPr sz="1449" b="1"/>
            </a:lvl7pPr>
            <a:lvl8pPr marL="2898282" indent="0">
              <a:buNone/>
              <a:defRPr sz="1449" b="1"/>
            </a:lvl8pPr>
            <a:lvl9pPr marL="3312323" indent="0">
              <a:buNone/>
              <a:defRPr sz="1449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357" y="3618442"/>
            <a:ext cx="3502997" cy="5322183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91953" y="2428347"/>
            <a:ext cx="3520249" cy="1190095"/>
          </a:xfrm>
        </p:spPr>
        <p:txBody>
          <a:bodyPr anchor="b"/>
          <a:lstStyle>
            <a:lvl1pPr marL="0" indent="0">
              <a:buNone/>
              <a:defRPr sz="2173" b="1"/>
            </a:lvl1pPr>
            <a:lvl2pPr marL="414040" indent="0">
              <a:buNone/>
              <a:defRPr sz="1811" b="1"/>
            </a:lvl2pPr>
            <a:lvl3pPr marL="828081" indent="0">
              <a:buNone/>
              <a:defRPr sz="1630" b="1"/>
            </a:lvl3pPr>
            <a:lvl4pPr marL="1242121" indent="0">
              <a:buNone/>
              <a:defRPr sz="1449" b="1"/>
            </a:lvl4pPr>
            <a:lvl5pPr marL="1656161" indent="0">
              <a:buNone/>
              <a:defRPr sz="1449" b="1"/>
            </a:lvl5pPr>
            <a:lvl6pPr marL="2070202" indent="0">
              <a:buNone/>
              <a:defRPr sz="1449" b="1"/>
            </a:lvl6pPr>
            <a:lvl7pPr marL="2484242" indent="0">
              <a:buNone/>
              <a:defRPr sz="1449" b="1"/>
            </a:lvl7pPr>
            <a:lvl8pPr marL="2898282" indent="0">
              <a:buNone/>
              <a:defRPr sz="1449" b="1"/>
            </a:lvl8pPr>
            <a:lvl9pPr marL="3312323" indent="0">
              <a:buNone/>
              <a:defRPr sz="1449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1953" y="3618442"/>
            <a:ext cx="3520249" cy="5322183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3BD70-5BC3-4253-8674-0503EFB1F2C0}" type="datetimeFigureOut">
              <a:rPr lang="nb-NO" smtClean="0"/>
              <a:t>02.09.2022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AB58-EF22-48D2-B5DC-C5EA0757D9D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0499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3BD70-5BC3-4253-8674-0503EFB1F2C0}" type="datetimeFigureOut">
              <a:rPr lang="nb-NO" smtClean="0"/>
              <a:t>02.09.2022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AB58-EF22-48D2-B5DC-C5EA0757D9D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2417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3BD70-5BC3-4253-8674-0503EFB1F2C0}" type="datetimeFigureOut">
              <a:rPr lang="nb-NO" smtClean="0"/>
              <a:t>02.09.2022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AB58-EF22-48D2-B5DC-C5EA0757D9D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10134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660400"/>
            <a:ext cx="2670645" cy="2311400"/>
          </a:xfrm>
        </p:spPr>
        <p:txBody>
          <a:bodyPr anchor="b"/>
          <a:lstStyle>
            <a:lvl1pPr>
              <a:defRPr sz="2898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0248" y="1426283"/>
            <a:ext cx="4191953" cy="7039681"/>
          </a:xfrm>
        </p:spPr>
        <p:txBody>
          <a:bodyPr/>
          <a:lstStyle>
            <a:lvl1pPr>
              <a:defRPr sz="2898"/>
            </a:lvl1pPr>
            <a:lvl2pPr>
              <a:defRPr sz="2536"/>
            </a:lvl2pPr>
            <a:lvl3pPr>
              <a:defRPr sz="2173"/>
            </a:lvl3pPr>
            <a:lvl4pPr>
              <a:defRPr sz="1811"/>
            </a:lvl4pPr>
            <a:lvl5pPr>
              <a:defRPr sz="1811"/>
            </a:lvl5pPr>
            <a:lvl6pPr>
              <a:defRPr sz="1811"/>
            </a:lvl6pPr>
            <a:lvl7pPr>
              <a:defRPr sz="1811"/>
            </a:lvl7pPr>
            <a:lvl8pPr>
              <a:defRPr sz="1811"/>
            </a:lvl8pPr>
            <a:lvl9pPr>
              <a:defRPr sz="1811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2971800"/>
            <a:ext cx="2670645" cy="5505627"/>
          </a:xfrm>
        </p:spPr>
        <p:txBody>
          <a:bodyPr/>
          <a:lstStyle>
            <a:lvl1pPr marL="0" indent="0">
              <a:buNone/>
              <a:defRPr sz="1449"/>
            </a:lvl1pPr>
            <a:lvl2pPr marL="414040" indent="0">
              <a:buNone/>
              <a:defRPr sz="1268"/>
            </a:lvl2pPr>
            <a:lvl3pPr marL="828081" indent="0">
              <a:buNone/>
              <a:defRPr sz="1087"/>
            </a:lvl3pPr>
            <a:lvl4pPr marL="1242121" indent="0">
              <a:buNone/>
              <a:defRPr sz="906"/>
            </a:lvl4pPr>
            <a:lvl5pPr marL="1656161" indent="0">
              <a:buNone/>
              <a:defRPr sz="906"/>
            </a:lvl5pPr>
            <a:lvl6pPr marL="2070202" indent="0">
              <a:buNone/>
              <a:defRPr sz="906"/>
            </a:lvl6pPr>
            <a:lvl7pPr marL="2484242" indent="0">
              <a:buNone/>
              <a:defRPr sz="906"/>
            </a:lvl7pPr>
            <a:lvl8pPr marL="2898282" indent="0">
              <a:buNone/>
              <a:defRPr sz="906"/>
            </a:lvl8pPr>
            <a:lvl9pPr marL="3312323" indent="0">
              <a:buNone/>
              <a:defRPr sz="906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3BD70-5BC3-4253-8674-0503EFB1F2C0}" type="datetimeFigureOut">
              <a:rPr lang="nb-NO" smtClean="0"/>
              <a:t>02.09.2022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AB58-EF22-48D2-B5DC-C5EA0757D9D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6553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660400"/>
            <a:ext cx="2670645" cy="2311400"/>
          </a:xfrm>
        </p:spPr>
        <p:txBody>
          <a:bodyPr anchor="b"/>
          <a:lstStyle>
            <a:lvl1pPr>
              <a:defRPr sz="2898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20248" y="1426283"/>
            <a:ext cx="4191953" cy="7039681"/>
          </a:xfrm>
        </p:spPr>
        <p:txBody>
          <a:bodyPr anchor="t"/>
          <a:lstStyle>
            <a:lvl1pPr marL="0" indent="0">
              <a:buNone/>
              <a:defRPr sz="2898"/>
            </a:lvl1pPr>
            <a:lvl2pPr marL="414040" indent="0">
              <a:buNone/>
              <a:defRPr sz="2536"/>
            </a:lvl2pPr>
            <a:lvl3pPr marL="828081" indent="0">
              <a:buNone/>
              <a:defRPr sz="2173"/>
            </a:lvl3pPr>
            <a:lvl4pPr marL="1242121" indent="0">
              <a:buNone/>
              <a:defRPr sz="1811"/>
            </a:lvl4pPr>
            <a:lvl5pPr marL="1656161" indent="0">
              <a:buNone/>
              <a:defRPr sz="1811"/>
            </a:lvl5pPr>
            <a:lvl6pPr marL="2070202" indent="0">
              <a:buNone/>
              <a:defRPr sz="1811"/>
            </a:lvl6pPr>
            <a:lvl7pPr marL="2484242" indent="0">
              <a:buNone/>
              <a:defRPr sz="1811"/>
            </a:lvl7pPr>
            <a:lvl8pPr marL="2898282" indent="0">
              <a:buNone/>
              <a:defRPr sz="1811"/>
            </a:lvl8pPr>
            <a:lvl9pPr marL="3312323" indent="0">
              <a:buNone/>
              <a:defRPr sz="1811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2971800"/>
            <a:ext cx="2670645" cy="5505627"/>
          </a:xfrm>
        </p:spPr>
        <p:txBody>
          <a:bodyPr/>
          <a:lstStyle>
            <a:lvl1pPr marL="0" indent="0">
              <a:buNone/>
              <a:defRPr sz="1449"/>
            </a:lvl1pPr>
            <a:lvl2pPr marL="414040" indent="0">
              <a:buNone/>
              <a:defRPr sz="1268"/>
            </a:lvl2pPr>
            <a:lvl3pPr marL="828081" indent="0">
              <a:buNone/>
              <a:defRPr sz="1087"/>
            </a:lvl3pPr>
            <a:lvl4pPr marL="1242121" indent="0">
              <a:buNone/>
              <a:defRPr sz="906"/>
            </a:lvl4pPr>
            <a:lvl5pPr marL="1656161" indent="0">
              <a:buNone/>
              <a:defRPr sz="906"/>
            </a:lvl5pPr>
            <a:lvl6pPr marL="2070202" indent="0">
              <a:buNone/>
              <a:defRPr sz="906"/>
            </a:lvl6pPr>
            <a:lvl7pPr marL="2484242" indent="0">
              <a:buNone/>
              <a:defRPr sz="906"/>
            </a:lvl7pPr>
            <a:lvl8pPr marL="2898282" indent="0">
              <a:buNone/>
              <a:defRPr sz="906"/>
            </a:lvl8pPr>
            <a:lvl9pPr marL="3312323" indent="0">
              <a:buNone/>
              <a:defRPr sz="906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3BD70-5BC3-4253-8674-0503EFB1F2C0}" type="datetimeFigureOut">
              <a:rPr lang="nb-NO" smtClean="0"/>
              <a:t>02.09.2022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AB58-EF22-48D2-B5DC-C5EA0757D9D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93101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9278" y="527405"/>
            <a:ext cx="714184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278" y="2637014"/>
            <a:ext cx="714184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9278" y="9181397"/>
            <a:ext cx="186309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3BD70-5BC3-4253-8674-0503EFB1F2C0}" type="datetimeFigureOut">
              <a:rPr lang="nb-NO" smtClean="0"/>
              <a:t>02.09.2022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2883" y="9181397"/>
            <a:ext cx="279463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8033" y="9181397"/>
            <a:ext cx="186309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8AB58-EF22-48D2-B5DC-C5EA0757D9D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2685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828081" rtl="0" eaLnBrk="1" latinLnBrk="0" hangingPunct="1">
        <a:lnSpc>
          <a:spcPct val="90000"/>
        </a:lnSpc>
        <a:spcBef>
          <a:spcPct val="0"/>
        </a:spcBef>
        <a:buNone/>
        <a:defRPr sz="39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7020" indent="-207020" algn="l" defTabSz="828081" rtl="0" eaLnBrk="1" latinLnBrk="0" hangingPunct="1">
        <a:lnSpc>
          <a:spcPct val="90000"/>
        </a:lnSpc>
        <a:spcBef>
          <a:spcPts val="906"/>
        </a:spcBef>
        <a:buFont typeface="Arial" panose="020B0604020202020204" pitchFamily="34" charset="0"/>
        <a:buChar char="•"/>
        <a:defRPr sz="2536" kern="1200">
          <a:solidFill>
            <a:schemeClr val="tx1"/>
          </a:solidFill>
          <a:latin typeface="+mn-lt"/>
          <a:ea typeface="+mn-ea"/>
          <a:cs typeface="+mn-cs"/>
        </a:defRPr>
      </a:lvl1pPr>
      <a:lvl2pPr marL="621060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2pPr>
      <a:lvl3pPr marL="1035101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811" kern="1200">
          <a:solidFill>
            <a:schemeClr val="tx1"/>
          </a:solidFill>
          <a:latin typeface="+mn-lt"/>
          <a:ea typeface="+mn-ea"/>
          <a:cs typeface="+mn-cs"/>
        </a:defRPr>
      </a:lvl3pPr>
      <a:lvl4pPr marL="1449141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4pPr>
      <a:lvl5pPr marL="1863181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5pPr>
      <a:lvl6pPr marL="2277222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6pPr>
      <a:lvl7pPr marL="2691262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7pPr>
      <a:lvl8pPr marL="3105302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8pPr>
      <a:lvl9pPr marL="3519343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1pPr>
      <a:lvl2pPr marL="414040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2pPr>
      <a:lvl3pPr marL="828081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3pPr>
      <a:lvl4pPr marL="1242121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4pPr>
      <a:lvl5pPr marL="1656161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5pPr>
      <a:lvl6pPr marL="2070202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6pPr>
      <a:lvl7pPr marL="2484242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7pPr>
      <a:lvl8pPr marL="2898282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8pPr>
      <a:lvl9pPr marL="3312323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FD5A9D2F-9DE0-5BFB-1784-57A85165F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312257"/>
              </p:ext>
            </p:extLst>
          </p:nvPr>
        </p:nvGraphicFramePr>
        <p:xfrm>
          <a:off x="0" y="0"/>
          <a:ext cx="8280000" cy="9906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672000">
                  <a:extLst>
                    <a:ext uri="{9D8B030D-6E8A-4147-A177-3AD203B41FA5}">
                      <a16:colId xmlns:a16="http://schemas.microsoft.com/office/drawing/2014/main" val="46763614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43828119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18675347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8574743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3132924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24154452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73506089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27491106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19596742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l"/>
                      <a:r>
                        <a:rPr lang="nb-NO" sz="32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     Lag</a:t>
                      </a:r>
                    </a:p>
                  </a:txBody>
                  <a:tcPr marL="15871" marR="15871" marT="7935" marB="7935" anchor="ctr">
                    <a:solidFill>
                      <a:srgbClr val="FC2A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K</a:t>
                      </a:r>
                    </a:p>
                  </a:txBody>
                  <a:tcPr marL="15871" marR="15871" marT="7935" marB="7935" anchor="ctr">
                    <a:solidFill>
                      <a:srgbClr val="FC2A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V</a:t>
                      </a:r>
                    </a:p>
                  </a:txBody>
                  <a:tcPr marL="15871" marR="15871" marT="7935" marB="7935" anchor="ctr">
                    <a:solidFill>
                      <a:srgbClr val="FC2A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U</a:t>
                      </a:r>
                    </a:p>
                  </a:txBody>
                  <a:tcPr marL="15871" marR="15871" marT="7935" marB="7935" anchor="ctr">
                    <a:solidFill>
                      <a:srgbClr val="FC2A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T</a:t>
                      </a:r>
                    </a:p>
                  </a:txBody>
                  <a:tcPr marL="15871" marR="15871" marT="7935" marB="7935" anchor="ctr">
                    <a:solidFill>
                      <a:srgbClr val="FC2A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+</a:t>
                      </a:r>
                    </a:p>
                  </a:txBody>
                  <a:tcPr marL="15871" marR="15871" marT="7935" marB="7935" anchor="ctr">
                    <a:solidFill>
                      <a:srgbClr val="FC2A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-</a:t>
                      </a:r>
                    </a:p>
                  </a:txBody>
                  <a:tcPr marL="15871" marR="15871" marT="7935" marB="7935" anchor="ctr">
                    <a:solidFill>
                      <a:srgbClr val="FC2A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+/-</a:t>
                      </a:r>
                    </a:p>
                  </a:txBody>
                  <a:tcPr marL="15871" marR="15871" marT="7935" marB="7935" anchor="ctr">
                    <a:solidFill>
                      <a:srgbClr val="FC2A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P</a:t>
                      </a:r>
                    </a:p>
                  </a:txBody>
                  <a:tcPr marL="15871" marR="15871" marT="7935" marB="7935" anchor="ctr">
                    <a:solidFill>
                      <a:srgbClr val="FC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44382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/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 anchor="ctr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extLst>
                  <a:ext uri="{0D108BD9-81ED-4DB2-BD59-A6C34878D82A}">
                    <a16:rowId xmlns:a16="http://schemas.microsoft.com/office/drawing/2014/main" val="970016319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/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 anchor="ctr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27885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/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 anchor="ctr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extLst>
                  <a:ext uri="{0D108BD9-81ED-4DB2-BD59-A6C34878D82A}">
                    <a16:rowId xmlns:a16="http://schemas.microsoft.com/office/drawing/2014/main" val="2430461858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/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 anchor="ctr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44411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/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 anchor="ctr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extLst>
                  <a:ext uri="{0D108BD9-81ED-4DB2-BD59-A6C34878D82A}">
                    <a16:rowId xmlns:a16="http://schemas.microsoft.com/office/drawing/2014/main" val="340806015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/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 anchor="ctr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71104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/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 anchor="ctr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extLst>
                  <a:ext uri="{0D108BD9-81ED-4DB2-BD59-A6C34878D82A}">
                    <a16:rowId xmlns:a16="http://schemas.microsoft.com/office/drawing/2014/main" val="208112156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/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 anchor="ctr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32238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/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 anchor="ctr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extLst>
                  <a:ext uri="{0D108BD9-81ED-4DB2-BD59-A6C34878D82A}">
                    <a16:rowId xmlns:a16="http://schemas.microsoft.com/office/drawing/2014/main" val="21304775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/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 anchor="ctr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4556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/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 anchor="ctr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extLst>
                  <a:ext uri="{0D108BD9-81ED-4DB2-BD59-A6C34878D82A}">
                    <a16:rowId xmlns:a16="http://schemas.microsoft.com/office/drawing/2014/main" val="117754574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/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 anchor="ctr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881121"/>
                  </a:ext>
                </a:extLst>
              </a:tr>
            </a:tbl>
          </a:graphicData>
        </a:graphic>
      </p:graphicFrame>
      <p:sp>
        <p:nvSpPr>
          <p:cNvPr id="14" name="Rettvinklet trekant 13">
            <a:extLst>
              <a:ext uri="{FF2B5EF4-FFF2-40B4-BE49-F238E27FC236}">
                <a16:creationId xmlns:a16="http://schemas.microsoft.com/office/drawing/2014/main" id="{3FD544B2-68FE-6ABC-0246-D9154BE52B74}"/>
              </a:ext>
            </a:extLst>
          </p:cNvPr>
          <p:cNvSpPr/>
          <p:nvPr/>
        </p:nvSpPr>
        <p:spPr>
          <a:xfrm flipH="1">
            <a:off x="1217865" y="0"/>
            <a:ext cx="7062134" cy="762000"/>
          </a:xfrm>
          <a:prstGeom prst="rtTriangle">
            <a:avLst/>
          </a:prstGeom>
          <a:solidFill>
            <a:srgbClr val="E52B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D33D87C2-6508-0709-55B1-F464ADC7FF56}"/>
              </a:ext>
            </a:extLst>
          </p:cNvPr>
          <p:cNvSpPr txBox="1"/>
          <p:nvPr/>
        </p:nvSpPr>
        <p:spPr>
          <a:xfrm flipH="1">
            <a:off x="2306170" y="0"/>
            <a:ext cx="5973829" cy="762000"/>
          </a:xfrm>
          <a:prstGeom prst="rtTriangle">
            <a:avLst/>
          </a:prstGeom>
          <a:solidFill>
            <a:srgbClr val="01244C"/>
          </a:solidFill>
        </p:spPr>
        <p:txBody>
          <a:bodyPr wrap="square" rtlCol="0">
            <a:spAutoFit/>
          </a:bodyPr>
          <a:lstStyle/>
          <a:p>
            <a:endParaRPr lang="nb-NO" dirty="0"/>
          </a:p>
        </p:txBody>
      </p:sp>
      <p:graphicFrame>
        <p:nvGraphicFramePr>
          <p:cNvPr id="16" name="Tabell 15">
            <a:extLst>
              <a:ext uri="{FF2B5EF4-FFF2-40B4-BE49-F238E27FC236}">
                <a16:creationId xmlns:a16="http://schemas.microsoft.com/office/drawing/2014/main" id="{3DDEAB59-21C1-7234-DB0C-0D67F10BF8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617196"/>
              </p:ext>
            </p:extLst>
          </p:nvPr>
        </p:nvGraphicFramePr>
        <p:xfrm>
          <a:off x="400" y="0"/>
          <a:ext cx="8280000" cy="762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672000">
                  <a:extLst>
                    <a:ext uri="{9D8B030D-6E8A-4147-A177-3AD203B41FA5}">
                      <a16:colId xmlns:a16="http://schemas.microsoft.com/office/drawing/2014/main" val="193329545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31084945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67168202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41632431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5350009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45279972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91790762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9140499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9395821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l"/>
                      <a:r>
                        <a:rPr lang="nb-NO" sz="32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     Lag</a:t>
                      </a:r>
                    </a:p>
                  </a:txBody>
                  <a:tcPr marL="15871" marR="15871" marT="7935" marB="793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K</a:t>
                      </a:r>
                    </a:p>
                  </a:txBody>
                  <a:tcPr marL="15871" marR="15871" marT="7935" marB="793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V</a:t>
                      </a:r>
                    </a:p>
                  </a:txBody>
                  <a:tcPr marL="15871" marR="15871" marT="7935" marB="793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U</a:t>
                      </a:r>
                    </a:p>
                  </a:txBody>
                  <a:tcPr marL="15871" marR="15871" marT="7935" marB="793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T</a:t>
                      </a:r>
                    </a:p>
                  </a:txBody>
                  <a:tcPr marL="15871" marR="15871" marT="7935" marB="793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+</a:t>
                      </a:r>
                    </a:p>
                  </a:txBody>
                  <a:tcPr marL="15871" marR="15871" marT="7935" marB="793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-</a:t>
                      </a:r>
                    </a:p>
                  </a:txBody>
                  <a:tcPr marL="15871" marR="15871" marT="7935" marB="793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+/-</a:t>
                      </a:r>
                    </a:p>
                  </a:txBody>
                  <a:tcPr marL="15871" marR="15871" marT="7935" marB="793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P</a:t>
                      </a:r>
                    </a:p>
                  </a:txBody>
                  <a:tcPr marL="15871" marR="15871" marT="7935" marB="793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8353762"/>
                  </a:ext>
                </a:extLst>
              </a:tr>
            </a:tbl>
          </a:graphicData>
        </a:graphic>
      </p:graphicFrame>
      <p:graphicFrame>
        <p:nvGraphicFramePr>
          <p:cNvPr id="17" name="Tabell 16">
            <a:extLst>
              <a:ext uri="{FF2B5EF4-FFF2-40B4-BE49-F238E27FC236}">
                <a16:creationId xmlns:a16="http://schemas.microsoft.com/office/drawing/2014/main" id="{F1A6B3FC-6B11-797D-AE5F-8FF320E3D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070107"/>
              </p:ext>
            </p:extLst>
          </p:nvPr>
        </p:nvGraphicFramePr>
        <p:xfrm>
          <a:off x="-82270" y="762000"/>
          <a:ext cx="559641" cy="9144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59641">
                  <a:extLst>
                    <a:ext uri="{9D8B030D-6E8A-4147-A177-3AD203B41FA5}">
                      <a16:colId xmlns:a16="http://schemas.microsoft.com/office/drawing/2014/main" val="2229486286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r"/>
                      <a:r>
                        <a:rPr lang="nb-NO" sz="3200" dirty="0">
                          <a:solidFill>
                            <a:schemeClr val="tx1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1.</a:t>
                      </a:r>
                    </a:p>
                  </a:txBody>
                  <a:tcPr marL="15871" marR="15871" marT="7935" marB="793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927727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r"/>
                      <a:r>
                        <a:rPr lang="nb-NO" sz="32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2.</a:t>
                      </a:r>
                    </a:p>
                  </a:txBody>
                  <a:tcPr marL="15871" marR="15871" marT="7935" marB="793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80330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r"/>
                      <a:r>
                        <a:rPr lang="nb-NO" sz="32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3.</a:t>
                      </a:r>
                    </a:p>
                  </a:txBody>
                  <a:tcPr marL="15871" marR="15871" marT="7935" marB="793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998219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r"/>
                      <a:r>
                        <a:rPr lang="nb-NO" sz="32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4.</a:t>
                      </a:r>
                    </a:p>
                  </a:txBody>
                  <a:tcPr marL="15871" marR="15871" marT="7935" marB="793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58175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r"/>
                      <a:r>
                        <a:rPr lang="nb-NO" sz="32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5.</a:t>
                      </a:r>
                    </a:p>
                  </a:txBody>
                  <a:tcPr marL="15871" marR="15871" marT="7935" marB="793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1175667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r"/>
                      <a:r>
                        <a:rPr lang="nb-NO" sz="32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6.</a:t>
                      </a:r>
                    </a:p>
                  </a:txBody>
                  <a:tcPr marL="15871" marR="15871" marT="7935" marB="793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0763779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r"/>
                      <a:r>
                        <a:rPr lang="nb-NO" sz="32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7.</a:t>
                      </a:r>
                    </a:p>
                  </a:txBody>
                  <a:tcPr marL="15871" marR="15871" marT="7935" marB="793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418286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r"/>
                      <a:r>
                        <a:rPr lang="nb-NO" sz="32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8.</a:t>
                      </a:r>
                    </a:p>
                  </a:txBody>
                  <a:tcPr marL="15871" marR="15871" marT="7935" marB="793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027517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r"/>
                      <a:r>
                        <a:rPr lang="nb-NO" sz="32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9.</a:t>
                      </a:r>
                    </a:p>
                  </a:txBody>
                  <a:tcPr marL="15871" marR="15871" marT="7935" marB="793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09910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r"/>
                      <a:r>
                        <a:rPr lang="nb-NO" sz="32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10.</a:t>
                      </a:r>
                    </a:p>
                  </a:txBody>
                  <a:tcPr marL="15871" marR="15871" marT="7935" marB="793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608208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r"/>
                      <a:r>
                        <a:rPr lang="nb-NO" sz="32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11.</a:t>
                      </a:r>
                    </a:p>
                  </a:txBody>
                  <a:tcPr marL="15871" marR="15871" marT="7935" marB="793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416349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r"/>
                      <a:r>
                        <a:rPr lang="nb-NO" sz="32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12.</a:t>
                      </a:r>
                    </a:p>
                  </a:txBody>
                  <a:tcPr marL="15871" marR="15871" marT="7935" marB="793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622565"/>
                  </a:ext>
                </a:extLst>
              </a:tr>
            </a:tbl>
          </a:graphicData>
        </a:graphic>
      </p:graphicFrame>
      <p:cxnSp>
        <p:nvCxnSpPr>
          <p:cNvPr id="22" name="Rett linje 21">
            <a:extLst>
              <a:ext uri="{FF2B5EF4-FFF2-40B4-BE49-F238E27FC236}">
                <a16:creationId xmlns:a16="http://schemas.microsoft.com/office/drawing/2014/main" id="{B53129F8-7D0E-0E45-59E5-4C689099E104}"/>
              </a:ext>
            </a:extLst>
          </p:cNvPr>
          <p:cNvCxnSpPr>
            <a:cxnSpLocks/>
          </p:cNvCxnSpPr>
          <p:nvPr/>
        </p:nvCxnSpPr>
        <p:spPr>
          <a:xfrm>
            <a:off x="6724" y="3039036"/>
            <a:ext cx="8273676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tt linje 24">
            <a:extLst>
              <a:ext uri="{FF2B5EF4-FFF2-40B4-BE49-F238E27FC236}">
                <a16:creationId xmlns:a16="http://schemas.microsoft.com/office/drawing/2014/main" id="{44E055DD-9A32-9C6F-EF83-8020AF5E6E9D}"/>
              </a:ext>
            </a:extLst>
          </p:cNvPr>
          <p:cNvCxnSpPr>
            <a:cxnSpLocks/>
          </p:cNvCxnSpPr>
          <p:nvPr/>
        </p:nvCxnSpPr>
        <p:spPr>
          <a:xfrm>
            <a:off x="3162" y="5334000"/>
            <a:ext cx="8273676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tt linje 25">
            <a:extLst>
              <a:ext uri="{FF2B5EF4-FFF2-40B4-BE49-F238E27FC236}">
                <a16:creationId xmlns:a16="http://schemas.microsoft.com/office/drawing/2014/main" id="{A0498694-4EE9-1B73-C709-5A3E1B459783}"/>
              </a:ext>
            </a:extLst>
          </p:cNvPr>
          <p:cNvCxnSpPr>
            <a:cxnSpLocks/>
          </p:cNvCxnSpPr>
          <p:nvPr/>
        </p:nvCxnSpPr>
        <p:spPr>
          <a:xfrm>
            <a:off x="6724" y="7604312"/>
            <a:ext cx="8273676" cy="0"/>
          </a:xfrm>
          <a:prstGeom prst="line">
            <a:avLst/>
          </a:prstGeom>
          <a:ln w="38100">
            <a:solidFill>
              <a:srgbClr val="FC2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175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</TotalTime>
  <Words>44</Words>
  <Application>Microsoft Office PowerPoint</Application>
  <PresentationFormat>Egendefinert</PresentationFormat>
  <Paragraphs>30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6" baseType="lpstr">
      <vt:lpstr>Aharoni</vt:lpstr>
      <vt:lpstr>Arial</vt:lpstr>
      <vt:lpstr>Calibri</vt:lpstr>
      <vt:lpstr>Calibri Light</vt:lpstr>
      <vt:lpstr>Office-tema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Simen Nesland</dc:creator>
  <cp:lastModifiedBy>Simen Nesland</cp:lastModifiedBy>
  <cp:revision>1</cp:revision>
  <dcterms:created xsi:type="dcterms:W3CDTF">2022-09-02T06:59:01Z</dcterms:created>
  <dcterms:modified xsi:type="dcterms:W3CDTF">2022-09-02T09:06:58Z</dcterms:modified>
</cp:coreProperties>
</file>