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82804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35"/>
    <a:srgbClr val="012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ys stil 1 – utheving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ddels stil 1 – uthev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96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030" y="1621191"/>
            <a:ext cx="7038340" cy="3448756"/>
          </a:xfrm>
        </p:spPr>
        <p:txBody>
          <a:bodyPr anchor="b"/>
          <a:lstStyle>
            <a:lvl1pPr algn="ctr"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5050" y="5202944"/>
            <a:ext cx="6210300" cy="2391656"/>
          </a:xfrm>
        </p:spPr>
        <p:txBody>
          <a:bodyPr/>
          <a:lstStyle>
            <a:lvl1pPr marL="0" indent="0" algn="ctr">
              <a:buNone/>
              <a:defRPr sz="2173"/>
            </a:lvl1pPr>
            <a:lvl2pPr marL="414040" indent="0" algn="ctr">
              <a:buNone/>
              <a:defRPr sz="1811"/>
            </a:lvl2pPr>
            <a:lvl3pPr marL="828081" indent="0" algn="ctr">
              <a:buNone/>
              <a:defRPr sz="1630"/>
            </a:lvl3pPr>
            <a:lvl4pPr marL="1242121" indent="0" algn="ctr">
              <a:buNone/>
              <a:defRPr sz="1449"/>
            </a:lvl4pPr>
            <a:lvl5pPr marL="1656161" indent="0" algn="ctr">
              <a:buNone/>
              <a:defRPr sz="1449"/>
            </a:lvl5pPr>
            <a:lvl6pPr marL="2070202" indent="0" algn="ctr">
              <a:buNone/>
              <a:defRPr sz="1449"/>
            </a:lvl6pPr>
            <a:lvl7pPr marL="2484242" indent="0" algn="ctr">
              <a:buNone/>
              <a:defRPr sz="1449"/>
            </a:lvl7pPr>
            <a:lvl8pPr marL="2898282" indent="0" algn="ctr">
              <a:buNone/>
              <a:defRPr sz="1449"/>
            </a:lvl8pPr>
            <a:lvl9pPr marL="3312323" indent="0" algn="ctr">
              <a:buNone/>
              <a:defRPr sz="1449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06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25662" y="527403"/>
            <a:ext cx="1785461" cy="8394877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278" y="527403"/>
            <a:ext cx="5252879" cy="8394877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481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9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965" y="2469624"/>
            <a:ext cx="7141845" cy="4120620"/>
          </a:xfrm>
        </p:spPr>
        <p:txBody>
          <a:bodyPr anchor="b"/>
          <a:lstStyle>
            <a:lvl1pPr>
              <a:defRPr sz="5434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4965" y="6629226"/>
            <a:ext cx="7141845" cy="2166937"/>
          </a:xfrm>
        </p:spPr>
        <p:txBody>
          <a:bodyPr/>
          <a:lstStyle>
            <a:lvl1pPr marL="0" indent="0">
              <a:buNone/>
              <a:defRPr sz="2173">
                <a:solidFill>
                  <a:schemeClr val="tx1"/>
                </a:solidFill>
              </a:defRPr>
            </a:lvl1pPr>
            <a:lvl2pPr marL="414040" indent="0">
              <a:buNone/>
              <a:defRPr sz="1811">
                <a:solidFill>
                  <a:schemeClr val="tx1">
                    <a:tint val="75000"/>
                  </a:schemeClr>
                </a:solidFill>
              </a:defRPr>
            </a:lvl2pPr>
            <a:lvl3pPr marL="828081" indent="0">
              <a:buNone/>
              <a:defRPr sz="1630">
                <a:solidFill>
                  <a:schemeClr val="tx1">
                    <a:tint val="75000"/>
                  </a:schemeClr>
                </a:solidFill>
              </a:defRPr>
            </a:lvl3pPr>
            <a:lvl4pPr marL="124212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4pPr>
            <a:lvl5pPr marL="1656161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5pPr>
            <a:lvl6pPr marL="207020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6pPr>
            <a:lvl7pPr marL="248424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7pPr>
            <a:lvl8pPr marL="2898282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8pPr>
            <a:lvl9pPr marL="3312323" indent="0">
              <a:buNone/>
              <a:defRPr sz="14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1981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278" y="2637014"/>
            <a:ext cx="351917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953" y="2637014"/>
            <a:ext cx="3519170" cy="6285266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35924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527405"/>
            <a:ext cx="7141845" cy="1914702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357" y="2428347"/>
            <a:ext cx="3502997" cy="1190095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357" y="3618442"/>
            <a:ext cx="3502997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1953" y="2428347"/>
            <a:ext cx="3520249" cy="1190095"/>
          </a:xfrm>
        </p:spPr>
        <p:txBody>
          <a:bodyPr anchor="b"/>
          <a:lstStyle>
            <a:lvl1pPr marL="0" indent="0">
              <a:buNone/>
              <a:defRPr sz="2173" b="1"/>
            </a:lvl1pPr>
            <a:lvl2pPr marL="414040" indent="0">
              <a:buNone/>
              <a:defRPr sz="1811" b="1"/>
            </a:lvl2pPr>
            <a:lvl3pPr marL="828081" indent="0">
              <a:buNone/>
              <a:defRPr sz="1630" b="1"/>
            </a:lvl3pPr>
            <a:lvl4pPr marL="1242121" indent="0">
              <a:buNone/>
              <a:defRPr sz="1449" b="1"/>
            </a:lvl4pPr>
            <a:lvl5pPr marL="1656161" indent="0">
              <a:buNone/>
              <a:defRPr sz="1449" b="1"/>
            </a:lvl5pPr>
            <a:lvl6pPr marL="2070202" indent="0">
              <a:buNone/>
              <a:defRPr sz="1449" b="1"/>
            </a:lvl6pPr>
            <a:lvl7pPr marL="2484242" indent="0">
              <a:buNone/>
              <a:defRPr sz="1449" b="1"/>
            </a:lvl7pPr>
            <a:lvl8pPr marL="2898282" indent="0">
              <a:buNone/>
              <a:defRPr sz="1449" b="1"/>
            </a:lvl8pPr>
            <a:lvl9pPr marL="3312323" indent="0">
              <a:buNone/>
              <a:defRPr sz="1449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1953" y="3618442"/>
            <a:ext cx="3520249" cy="5322183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49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2417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101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60400"/>
            <a:ext cx="2670645" cy="23114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0248" y="1426283"/>
            <a:ext cx="4191953" cy="7039681"/>
          </a:xfrm>
        </p:spPr>
        <p:txBody>
          <a:bodyPr/>
          <a:lstStyle>
            <a:lvl1pPr>
              <a:defRPr sz="2898"/>
            </a:lvl1pPr>
            <a:lvl2pPr>
              <a:defRPr sz="2536"/>
            </a:lvl2pPr>
            <a:lvl3pPr>
              <a:defRPr sz="2173"/>
            </a:lvl3pPr>
            <a:lvl4pPr>
              <a:defRPr sz="1811"/>
            </a:lvl4pPr>
            <a:lvl5pPr>
              <a:defRPr sz="1811"/>
            </a:lvl5pPr>
            <a:lvl6pPr>
              <a:defRPr sz="1811"/>
            </a:lvl6pPr>
            <a:lvl7pPr>
              <a:defRPr sz="1811"/>
            </a:lvl7pPr>
            <a:lvl8pPr>
              <a:defRPr sz="1811"/>
            </a:lvl8pPr>
            <a:lvl9pPr>
              <a:defRPr sz="1811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971800"/>
            <a:ext cx="2670645" cy="550562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5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356" y="660400"/>
            <a:ext cx="2670645" cy="2311400"/>
          </a:xfrm>
        </p:spPr>
        <p:txBody>
          <a:bodyPr anchor="b"/>
          <a:lstStyle>
            <a:lvl1pPr>
              <a:defRPr sz="2898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20248" y="1426283"/>
            <a:ext cx="4191953" cy="7039681"/>
          </a:xfrm>
        </p:spPr>
        <p:txBody>
          <a:bodyPr anchor="t"/>
          <a:lstStyle>
            <a:lvl1pPr marL="0" indent="0">
              <a:buNone/>
              <a:defRPr sz="2898"/>
            </a:lvl1pPr>
            <a:lvl2pPr marL="414040" indent="0">
              <a:buNone/>
              <a:defRPr sz="2536"/>
            </a:lvl2pPr>
            <a:lvl3pPr marL="828081" indent="0">
              <a:buNone/>
              <a:defRPr sz="2173"/>
            </a:lvl3pPr>
            <a:lvl4pPr marL="1242121" indent="0">
              <a:buNone/>
              <a:defRPr sz="1811"/>
            </a:lvl4pPr>
            <a:lvl5pPr marL="1656161" indent="0">
              <a:buNone/>
              <a:defRPr sz="1811"/>
            </a:lvl5pPr>
            <a:lvl6pPr marL="2070202" indent="0">
              <a:buNone/>
              <a:defRPr sz="1811"/>
            </a:lvl6pPr>
            <a:lvl7pPr marL="2484242" indent="0">
              <a:buNone/>
              <a:defRPr sz="1811"/>
            </a:lvl7pPr>
            <a:lvl8pPr marL="2898282" indent="0">
              <a:buNone/>
              <a:defRPr sz="1811"/>
            </a:lvl8pPr>
            <a:lvl9pPr marL="3312323" indent="0">
              <a:buNone/>
              <a:defRPr sz="1811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356" y="2971800"/>
            <a:ext cx="2670645" cy="5505627"/>
          </a:xfrm>
        </p:spPr>
        <p:txBody>
          <a:bodyPr/>
          <a:lstStyle>
            <a:lvl1pPr marL="0" indent="0">
              <a:buNone/>
              <a:defRPr sz="1449"/>
            </a:lvl1pPr>
            <a:lvl2pPr marL="414040" indent="0">
              <a:buNone/>
              <a:defRPr sz="1268"/>
            </a:lvl2pPr>
            <a:lvl3pPr marL="828081" indent="0">
              <a:buNone/>
              <a:defRPr sz="1087"/>
            </a:lvl3pPr>
            <a:lvl4pPr marL="1242121" indent="0">
              <a:buNone/>
              <a:defRPr sz="906"/>
            </a:lvl4pPr>
            <a:lvl5pPr marL="1656161" indent="0">
              <a:buNone/>
              <a:defRPr sz="906"/>
            </a:lvl5pPr>
            <a:lvl6pPr marL="2070202" indent="0">
              <a:buNone/>
              <a:defRPr sz="906"/>
            </a:lvl6pPr>
            <a:lvl7pPr marL="2484242" indent="0">
              <a:buNone/>
              <a:defRPr sz="906"/>
            </a:lvl7pPr>
            <a:lvl8pPr marL="2898282" indent="0">
              <a:buNone/>
              <a:defRPr sz="906"/>
            </a:lvl8pPr>
            <a:lvl9pPr marL="3312323" indent="0">
              <a:buNone/>
              <a:defRPr sz="906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9310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9278" y="527405"/>
            <a:ext cx="714184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278" y="2637014"/>
            <a:ext cx="714184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9278" y="9181397"/>
            <a:ext cx="18630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BD70-5BC3-4253-8674-0503EFB1F2C0}" type="datetimeFigureOut">
              <a:rPr lang="nb-NO" smtClean="0"/>
              <a:t>06.04.2023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2883" y="9181397"/>
            <a:ext cx="279463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48033" y="9181397"/>
            <a:ext cx="186309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AB58-EF22-48D2-B5DC-C5EA0757D9D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6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28081" rtl="0" eaLnBrk="1" latinLnBrk="0" hangingPunct="1">
        <a:lnSpc>
          <a:spcPct val="90000"/>
        </a:lnSpc>
        <a:spcBef>
          <a:spcPct val="0"/>
        </a:spcBef>
        <a:buNone/>
        <a:defRPr sz="39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7020" indent="-207020" algn="l" defTabSz="828081" rtl="0" eaLnBrk="1" latinLnBrk="0" hangingPunct="1">
        <a:lnSpc>
          <a:spcPct val="90000"/>
        </a:lnSpc>
        <a:spcBef>
          <a:spcPts val="906"/>
        </a:spcBef>
        <a:buFont typeface="Arial" panose="020B0604020202020204" pitchFamily="34" charset="0"/>
        <a:buChar char="•"/>
        <a:defRPr sz="2536" kern="1200">
          <a:solidFill>
            <a:schemeClr val="tx1"/>
          </a:solidFill>
          <a:latin typeface="+mn-lt"/>
          <a:ea typeface="+mn-ea"/>
          <a:cs typeface="+mn-cs"/>
        </a:defRPr>
      </a:lvl1pPr>
      <a:lvl2pPr marL="621060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03510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1" kern="1200">
          <a:solidFill>
            <a:schemeClr val="tx1"/>
          </a:solidFill>
          <a:latin typeface="+mn-lt"/>
          <a:ea typeface="+mn-ea"/>
          <a:cs typeface="+mn-cs"/>
        </a:defRPr>
      </a:lvl3pPr>
      <a:lvl4pPr marL="144914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27722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69126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3105302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519343" indent="-207020" algn="l" defTabSz="828081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1pPr>
      <a:lvl2pPr marL="414040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2pPr>
      <a:lvl3pPr marL="82808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3pPr>
      <a:lvl4pPr marL="124212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4pPr>
      <a:lvl5pPr marL="1656161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5pPr>
      <a:lvl6pPr marL="207020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6pPr>
      <a:lvl7pPr marL="248424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7pPr>
      <a:lvl8pPr marL="2898282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8pPr>
      <a:lvl9pPr marL="3312323" algn="l" defTabSz="828081" rtl="0" eaLnBrk="1" latinLnBrk="0" hangingPunct="1">
        <a:defRPr sz="16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312257"/>
              </p:ext>
            </p:extLst>
          </p:nvPr>
        </p:nvGraphicFramePr>
        <p:xfrm>
          <a:off x="0" y="0"/>
          <a:ext cx="8280000" cy="9906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08112156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132238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130477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455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117754574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881121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0" y="0"/>
            <a:ext cx="5973829" cy="762000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7196"/>
              </p:ext>
            </p:extLst>
          </p:nvPr>
        </p:nvGraphicFramePr>
        <p:xfrm>
          <a:off x="400" y="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070107"/>
              </p:ext>
            </p:extLst>
          </p:nvPr>
        </p:nvGraphicFramePr>
        <p:xfrm>
          <a:off x="-82270" y="762000"/>
          <a:ext cx="559641" cy="914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7.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1828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8.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751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9.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9910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10.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60820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16349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622565"/>
                  </a:ext>
                </a:extLst>
              </a:tr>
            </a:tbl>
          </a:graphicData>
        </a:graphic>
      </p:graphicFrame>
      <p:cxnSp>
        <p:nvCxnSpPr>
          <p:cNvPr id="22" name="Rett linje 21">
            <a:extLst>
              <a:ext uri="{FF2B5EF4-FFF2-40B4-BE49-F238E27FC236}">
                <a16:creationId xmlns:a16="http://schemas.microsoft.com/office/drawing/2014/main" id="{B53129F8-7D0E-0E45-59E5-4C689099E104}"/>
              </a:ext>
            </a:extLst>
          </p:cNvPr>
          <p:cNvCxnSpPr>
            <a:cxnSpLocks/>
          </p:cNvCxnSpPr>
          <p:nvPr/>
        </p:nvCxnSpPr>
        <p:spPr>
          <a:xfrm>
            <a:off x="6724" y="3039036"/>
            <a:ext cx="827367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linje 24">
            <a:extLst>
              <a:ext uri="{FF2B5EF4-FFF2-40B4-BE49-F238E27FC236}">
                <a16:creationId xmlns:a16="http://schemas.microsoft.com/office/drawing/2014/main" id="{44E055DD-9A32-9C6F-EF83-8020AF5E6E9D}"/>
              </a:ext>
            </a:extLst>
          </p:cNvPr>
          <p:cNvCxnSpPr>
            <a:cxnSpLocks/>
          </p:cNvCxnSpPr>
          <p:nvPr/>
        </p:nvCxnSpPr>
        <p:spPr>
          <a:xfrm>
            <a:off x="3162" y="5334000"/>
            <a:ext cx="8273676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tt linje 25">
            <a:extLst>
              <a:ext uri="{FF2B5EF4-FFF2-40B4-BE49-F238E27FC236}">
                <a16:creationId xmlns:a16="http://schemas.microsoft.com/office/drawing/2014/main" id="{A0498694-4EE9-1B73-C709-5A3E1B459783}"/>
              </a:ext>
            </a:extLst>
          </p:cNvPr>
          <p:cNvCxnSpPr>
            <a:cxnSpLocks/>
          </p:cNvCxnSpPr>
          <p:nvPr/>
        </p:nvCxnSpPr>
        <p:spPr>
          <a:xfrm>
            <a:off x="6724" y="7604312"/>
            <a:ext cx="8273676" cy="0"/>
          </a:xfrm>
          <a:prstGeom prst="line">
            <a:avLst/>
          </a:prstGeom>
          <a:ln w="38100">
            <a:solidFill>
              <a:srgbClr val="FC2A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17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FD5A9D2F-9DE0-5BFB-1784-57A85165F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08358"/>
              </p:ext>
            </p:extLst>
          </p:nvPr>
        </p:nvGraphicFramePr>
        <p:xfrm>
          <a:off x="0" y="0"/>
          <a:ext cx="8280000" cy="5334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46763614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3828119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18675347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857474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132924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415445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3506089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749110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19596742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solidFill>
                      <a:srgbClr val="FC2A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44382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9700163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27885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243046185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4411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/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tc>
                  <a:txBody>
                    <a:bodyPr/>
                    <a:lstStyle/>
                    <a:p>
                      <a:endParaRPr lang="nb-NO" sz="320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/>
                </a:tc>
                <a:extLst>
                  <a:ext uri="{0D108BD9-81ED-4DB2-BD59-A6C34878D82A}">
                    <a16:rowId xmlns:a16="http://schemas.microsoft.com/office/drawing/2014/main" val="34080601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/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 anchor="ctr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nb-NO" sz="3200" dirty="0">
                        <a:latin typeface="Aharoni" panose="02010803020104030203" pitchFamily="2" charset="-79"/>
                        <a:cs typeface="Aharoni" panose="02010803020104030203" pitchFamily="2" charset="-79"/>
                      </a:endParaRPr>
                    </a:p>
                  </a:txBody>
                  <a:tcPr marL="15871" marR="15871" marT="7935" marB="7935">
                    <a:solidFill>
                      <a:srgbClr val="FC2A35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711046"/>
                  </a:ext>
                </a:extLst>
              </a:tr>
            </a:tbl>
          </a:graphicData>
        </a:graphic>
      </p:graphicFrame>
      <p:sp>
        <p:nvSpPr>
          <p:cNvPr id="14" name="Rettvinklet trekant 13">
            <a:extLst>
              <a:ext uri="{FF2B5EF4-FFF2-40B4-BE49-F238E27FC236}">
                <a16:creationId xmlns:a16="http://schemas.microsoft.com/office/drawing/2014/main" id="{3FD544B2-68FE-6ABC-0246-D9154BE52B74}"/>
              </a:ext>
            </a:extLst>
          </p:cNvPr>
          <p:cNvSpPr/>
          <p:nvPr/>
        </p:nvSpPr>
        <p:spPr>
          <a:xfrm flipH="1">
            <a:off x="1217865" y="0"/>
            <a:ext cx="7062134" cy="762000"/>
          </a:xfrm>
          <a:prstGeom prst="rtTriangle">
            <a:avLst/>
          </a:prstGeom>
          <a:solidFill>
            <a:srgbClr val="E52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D33D87C2-6508-0709-55B1-F464ADC7FF56}"/>
              </a:ext>
            </a:extLst>
          </p:cNvPr>
          <p:cNvSpPr txBox="1"/>
          <p:nvPr/>
        </p:nvSpPr>
        <p:spPr>
          <a:xfrm flipH="1">
            <a:off x="2306170" y="0"/>
            <a:ext cx="5973829" cy="762000"/>
          </a:xfrm>
          <a:prstGeom prst="rtTriangle">
            <a:avLst/>
          </a:prstGeom>
          <a:solidFill>
            <a:srgbClr val="01244C"/>
          </a:solidFill>
        </p:spPr>
        <p:txBody>
          <a:bodyPr wrap="square" rtlCol="0">
            <a:spAutoFit/>
          </a:bodyPr>
          <a:lstStyle/>
          <a:p>
            <a:endParaRPr lang="nb-NO" dirty="0"/>
          </a:p>
        </p:txBody>
      </p:sp>
      <p:graphicFrame>
        <p:nvGraphicFramePr>
          <p:cNvPr id="16" name="Tabell 15">
            <a:extLst>
              <a:ext uri="{FF2B5EF4-FFF2-40B4-BE49-F238E27FC236}">
                <a16:creationId xmlns:a16="http://schemas.microsoft.com/office/drawing/2014/main" id="{3DDEAB59-21C1-7234-DB0C-0D67F10BF874}"/>
              </a:ext>
            </a:extLst>
          </p:cNvPr>
          <p:cNvGraphicFramePr>
            <a:graphicFrameLocks noGrp="1"/>
          </p:cNvGraphicFramePr>
          <p:nvPr/>
        </p:nvGraphicFramePr>
        <p:xfrm>
          <a:off x="400" y="0"/>
          <a:ext cx="8280000" cy="76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672000">
                  <a:extLst>
                    <a:ext uri="{9D8B030D-6E8A-4147-A177-3AD203B41FA5}">
                      <a16:colId xmlns:a16="http://schemas.microsoft.com/office/drawing/2014/main" val="193329545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31084945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6716820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41632431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5350009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52799726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91790762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9140499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395821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l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     Lag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K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+/-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24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</a:t>
                      </a:r>
                    </a:p>
                  </a:txBody>
                  <a:tcPr marL="15871" marR="15871" marT="7935" marB="79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353762"/>
                  </a:ext>
                </a:extLst>
              </a:tr>
            </a:tbl>
          </a:graphicData>
        </a:graphic>
      </p:graphicFrame>
      <p:graphicFrame>
        <p:nvGraphicFramePr>
          <p:cNvPr id="17" name="Tabell 16">
            <a:extLst>
              <a:ext uri="{FF2B5EF4-FFF2-40B4-BE49-F238E27FC236}">
                <a16:creationId xmlns:a16="http://schemas.microsoft.com/office/drawing/2014/main" id="{F1A6B3FC-6B11-797D-AE5F-8FF320E3D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46548"/>
              </p:ext>
            </p:extLst>
          </p:nvPr>
        </p:nvGraphicFramePr>
        <p:xfrm>
          <a:off x="-82270" y="762000"/>
          <a:ext cx="559641" cy="45720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559641">
                  <a:extLst>
                    <a:ext uri="{9D8B030D-6E8A-4147-A177-3AD203B41FA5}">
                      <a16:colId xmlns:a16="http://schemas.microsoft.com/office/drawing/2014/main" val="222948628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solidFill>
                            <a:schemeClr val="tx1"/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1.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2772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2.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8033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3.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98219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4.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8175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5.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17566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r"/>
                      <a:r>
                        <a:rPr lang="nb-NO" sz="32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6.</a:t>
                      </a:r>
                    </a:p>
                  </a:txBody>
                  <a:tcPr marL="15871" marR="15871" marT="7935" marB="79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63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06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76</Words>
  <Application>Microsoft Office PowerPoint</Application>
  <PresentationFormat>Egendefinert</PresentationFormat>
  <Paragraphs>54</Paragraphs>
  <Slides>2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Office-tema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Simen Nesland</dc:creator>
  <cp:lastModifiedBy>Simen Nesland</cp:lastModifiedBy>
  <cp:revision>2</cp:revision>
  <dcterms:created xsi:type="dcterms:W3CDTF">2022-09-02T06:59:01Z</dcterms:created>
  <dcterms:modified xsi:type="dcterms:W3CDTF">2023-04-06T10:29:31Z</dcterms:modified>
</cp:coreProperties>
</file>