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7"/>
  </p:notesMasterIdLst>
  <p:sldIdLst>
    <p:sldId id="256" r:id="rId5"/>
    <p:sldId id="27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8A73D-2D72-485B-96AE-D667B905BEBD}" v="2" dt="2020-01-24T13:35:4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AP Automation </a:t>
            </a:r>
            <a:r>
              <a:rPr lang="en-US" dirty="0" err="1">
                <a:solidFill>
                  <a:srgbClr val="FFFFFF"/>
                </a:solidFill>
              </a:rPr>
              <a:t>DEsign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Faisal Ahmed Farooqui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62DA4681-8732-4B7C-A8A8-E4C3FFCA713D}"/>
              </a:ext>
            </a:extLst>
          </p:cNvPr>
          <p:cNvSpPr/>
          <p:nvPr/>
        </p:nvSpPr>
        <p:spPr>
          <a:xfrm>
            <a:off x="1623527" y="2554035"/>
            <a:ext cx="2770852" cy="30611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External Interface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8AC65-9199-41F2-87F9-976985AE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System Architecture</a:t>
            </a:r>
            <a:endParaRPr lang="en-GB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2B75E343-DD68-4906-83EB-A7B5AD690197}"/>
              </a:ext>
            </a:extLst>
          </p:cNvPr>
          <p:cNvSpPr/>
          <p:nvPr/>
        </p:nvSpPr>
        <p:spPr>
          <a:xfrm>
            <a:off x="7476553" y="3122109"/>
            <a:ext cx="3254037" cy="66086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Queue (AWS SQS)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706980-8590-4505-8091-A8BD2CEEC7CD}"/>
              </a:ext>
            </a:extLst>
          </p:cNvPr>
          <p:cNvSpPr/>
          <p:nvPr/>
        </p:nvSpPr>
        <p:spPr>
          <a:xfrm>
            <a:off x="6904653" y="4588625"/>
            <a:ext cx="4506686" cy="188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Web/Service Hooks (Event Publisher)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7F168-B64D-464D-AC00-2F469C807871}"/>
              </a:ext>
            </a:extLst>
          </p:cNvPr>
          <p:cNvSpPr/>
          <p:nvPr/>
        </p:nvSpPr>
        <p:spPr>
          <a:xfrm>
            <a:off x="9475236" y="5735676"/>
            <a:ext cx="1268963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</a:t>
            </a:r>
            <a:r>
              <a:rPr lang="en-US" dirty="0" err="1"/>
              <a:t>EventBridge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E8F033-D099-45E8-9F84-5A021715AB1C}"/>
              </a:ext>
            </a:extLst>
          </p:cNvPr>
          <p:cNvSpPr/>
          <p:nvPr/>
        </p:nvSpPr>
        <p:spPr>
          <a:xfrm>
            <a:off x="9475237" y="4995737"/>
            <a:ext cx="1268963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SNS 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EF92F-0E1C-4BA0-98D6-585EAB1BD4F7}"/>
              </a:ext>
            </a:extLst>
          </p:cNvPr>
          <p:cNvSpPr/>
          <p:nvPr/>
        </p:nvSpPr>
        <p:spPr>
          <a:xfrm>
            <a:off x="7555463" y="5311154"/>
            <a:ext cx="1268963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 Svc</a:t>
            </a:r>
            <a:endParaRPr lang="en-GB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ECAB6EA-8EBB-4FAF-B9CE-DB5135D60DA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8824426" y="5305471"/>
            <a:ext cx="650811" cy="315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41C4C92-72F4-4F43-9FAD-7CA72B47A09D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8824426" y="5620888"/>
            <a:ext cx="650810" cy="4245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948CA28-D847-4591-9329-76A285D242E8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rot="16200000" flipV="1">
            <a:off x="6098094" y="3219303"/>
            <a:ext cx="1550538" cy="2633164"/>
          </a:xfrm>
          <a:prstGeom prst="bentConnector3">
            <a:avLst>
              <a:gd name="adj1" fmla="val 7046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0A19110-4D19-477F-A962-3BE30EEAD590}"/>
              </a:ext>
            </a:extLst>
          </p:cNvPr>
          <p:cNvSpPr/>
          <p:nvPr/>
        </p:nvSpPr>
        <p:spPr>
          <a:xfrm>
            <a:off x="4922299" y="3141148"/>
            <a:ext cx="1268963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Proxy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F5161F-5A50-4C30-AC65-6ECDDD5BB47F}"/>
              </a:ext>
            </a:extLst>
          </p:cNvPr>
          <p:cNvSpPr/>
          <p:nvPr/>
        </p:nvSpPr>
        <p:spPr>
          <a:xfrm>
            <a:off x="2368042" y="3142590"/>
            <a:ext cx="1268963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D14236-4F6B-4115-A1FF-5538439EE314}"/>
              </a:ext>
            </a:extLst>
          </p:cNvPr>
          <p:cNvSpPr/>
          <p:nvPr/>
        </p:nvSpPr>
        <p:spPr>
          <a:xfrm>
            <a:off x="2377788" y="4383053"/>
            <a:ext cx="1268963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Ingress Controller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5971AC-A973-49A2-9C6F-609743F6E3D2}"/>
              </a:ext>
            </a:extLst>
          </p:cNvPr>
          <p:cNvSpPr/>
          <p:nvPr/>
        </p:nvSpPr>
        <p:spPr>
          <a:xfrm>
            <a:off x="2101352" y="5775427"/>
            <a:ext cx="1809362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Nexelus Adapter Service</a:t>
            </a:r>
            <a:endParaRPr lang="en-GB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BB1895D-2B12-40D9-BF5D-253CC563BF52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3637005" y="3450882"/>
            <a:ext cx="1285294" cy="14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8D4FE4-AF56-4E0C-8FEC-02E248E031E7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rot="16200000" flipV="1">
            <a:off x="2696900" y="4067683"/>
            <a:ext cx="620995" cy="9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1051194-8C15-4445-B302-8CFAC5C6D34E}"/>
              </a:ext>
            </a:extLst>
          </p:cNvPr>
          <p:cNvCxnSpPr>
            <a:cxnSpLocks/>
            <a:stCxn id="27" idx="0"/>
            <a:endCxn id="26" idx="2"/>
          </p:cNvCxnSpPr>
          <p:nvPr/>
        </p:nvCxnSpPr>
        <p:spPr>
          <a:xfrm rot="5400000" flipH="1" flipV="1">
            <a:off x="2622698" y="5385856"/>
            <a:ext cx="772906" cy="6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BCEEC10-80E9-4A1E-9C95-58B56EBEB2F4}"/>
              </a:ext>
            </a:extLst>
          </p:cNvPr>
          <p:cNvSpPr/>
          <p:nvPr/>
        </p:nvSpPr>
        <p:spPr>
          <a:xfrm>
            <a:off x="4033947" y="5775427"/>
            <a:ext cx="1809362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Celigo</a:t>
            </a:r>
            <a:r>
              <a:rPr lang="en-US" dirty="0"/>
              <a:t> Adapter Service</a:t>
            </a:r>
            <a:endParaRPr lang="en-GB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D1658C-8E3D-48B1-BE97-E8F28610033A}"/>
              </a:ext>
            </a:extLst>
          </p:cNvPr>
          <p:cNvSpPr/>
          <p:nvPr/>
        </p:nvSpPr>
        <p:spPr>
          <a:xfrm>
            <a:off x="165249" y="5776806"/>
            <a:ext cx="1809362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MuleSoft Adapter Service</a:t>
            </a:r>
            <a:endParaRPr lang="en-GB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72E8F541-8D14-49C5-88FB-D710D83601A7}"/>
              </a:ext>
            </a:extLst>
          </p:cNvPr>
          <p:cNvCxnSpPr>
            <a:cxnSpLocks/>
            <a:stCxn id="50" idx="0"/>
            <a:endCxn id="26" idx="3"/>
          </p:cNvCxnSpPr>
          <p:nvPr/>
        </p:nvCxnSpPr>
        <p:spPr>
          <a:xfrm rot="16200000" flipV="1">
            <a:off x="3751370" y="4588168"/>
            <a:ext cx="1082640" cy="129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FB6ECDC-BEED-4A40-BD86-13052ADBC95D}"/>
              </a:ext>
            </a:extLst>
          </p:cNvPr>
          <p:cNvCxnSpPr>
            <a:cxnSpLocks/>
            <a:stCxn id="52" idx="0"/>
            <a:endCxn id="26" idx="1"/>
          </p:cNvCxnSpPr>
          <p:nvPr/>
        </p:nvCxnSpPr>
        <p:spPr>
          <a:xfrm rot="5400000" flipH="1" flipV="1">
            <a:off x="1181850" y="4580868"/>
            <a:ext cx="1084019" cy="1307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34D58F0-3EB8-4B54-A950-DFFB33A976C0}"/>
              </a:ext>
            </a:extLst>
          </p:cNvPr>
          <p:cNvSpPr/>
          <p:nvPr/>
        </p:nvSpPr>
        <p:spPr>
          <a:xfrm>
            <a:off x="4920365" y="1934568"/>
            <a:ext cx="1268963" cy="61946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Invoice Scanner Svc</a:t>
            </a:r>
            <a:endParaRPr lang="en-GB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D01260F-E87E-4B2C-AE5F-6B522C5E4591}"/>
              </a:ext>
            </a:extLst>
          </p:cNvPr>
          <p:cNvCxnSpPr>
            <a:cxnSpLocks/>
            <a:stCxn id="24" idx="3"/>
            <a:endCxn id="4" idx="1"/>
          </p:cNvCxnSpPr>
          <p:nvPr/>
        </p:nvCxnSpPr>
        <p:spPr>
          <a:xfrm>
            <a:off x="6191262" y="3450882"/>
            <a:ext cx="1285291" cy="16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EE90E36-383D-4137-8C8E-43BAD82A169A}"/>
              </a:ext>
            </a:extLst>
          </p:cNvPr>
          <p:cNvCxnSpPr>
            <a:cxnSpLocks/>
            <a:stCxn id="66" idx="2"/>
            <a:endCxn id="24" idx="0"/>
          </p:cNvCxnSpPr>
          <p:nvPr/>
        </p:nvCxnSpPr>
        <p:spPr>
          <a:xfrm rot="16200000" flipH="1">
            <a:off x="5262258" y="2846625"/>
            <a:ext cx="587112" cy="1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Cylinder 82">
            <a:extLst>
              <a:ext uri="{FF2B5EF4-FFF2-40B4-BE49-F238E27FC236}">
                <a16:creationId xmlns:a16="http://schemas.microsoft.com/office/drawing/2014/main" id="{2F5895AB-3A06-42E7-9484-E2965355A409}"/>
              </a:ext>
            </a:extLst>
          </p:cNvPr>
          <p:cNvSpPr/>
          <p:nvPr/>
        </p:nvSpPr>
        <p:spPr>
          <a:xfrm>
            <a:off x="8350898" y="1335024"/>
            <a:ext cx="634482" cy="74980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6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D6D14E73B1044B8B3506A8E0B356D" ma:contentTypeVersion="0" ma:contentTypeDescription="Create a new document." ma:contentTypeScope="" ma:versionID="d0ff3a8b42436fc3ca74aecce259c0b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09adb45dcede444e259acdc6a66db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1E223FA-397B-4708-9C50-2B7C06880D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 design</Template>
  <TotalTime>0</TotalTime>
  <Words>50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Tw Cen MT</vt:lpstr>
      <vt:lpstr>Tw Cen MT Condensed</vt:lpstr>
      <vt:lpstr>Wingdings 3</vt:lpstr>
      <vt:lpstr>Integral</vt:lpstr>
      <vt:lpstr>AP Automation DEsign</vt:lpstr>
      <vt:lpstr>High Level System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2020-01-24T12:45:25Z</dcterms:created>
  <dcterms:modified xsi:type="dcterms:W3CDTF">2020-01-24T13:35:49Z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0x010100E30D6D14E73B1044B8B3506A8E0B356D</vt:lpwstr>
  </property>
</Properties>
</file>