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13B3-30F1-4FB1-83F8-C173EAD43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725F3-DDD8-42A8-87D5-328C12E76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A0D7E-24A0-4178-9D3F-347F873F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C9FA-4F54-4130-B542-640916D553B2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6905E-1723-49C7-ADDB-4749D543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A8A3C-6D48-46EA-A947-4D816EC1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B9AE-7647-4167-B92A-314DD5D8E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E53E-4832-46D3-B3FF-547A9BC0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C9C2C-FE03-4CEB-A84A-1669D625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81B1-41F8-4F74-B6FD-08342DA3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C9FA-4F54-4130-B542-640916D553B2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AEEC5-A4E2-4790-B8CE-BE6E82B9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7787-495F-440B-866D-1A9B92A5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B9AE-7647-4167-B92A-314DD5D8E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67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FF5C8-FD86-4AB9-8D16-8E293FB1D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678ED-3C21-43D0-BC99-7771E8AF3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2B319-02C8-4132-B0BA-F3DB8F54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C9FA-4F54-4130-B542-640916D553B2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9CB3-ABA6-4AB1-8D6F-C30978FE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E3109-A2BE-42CE-83C1-BC64A1D3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B9AE-7647-4167-B92A-314DD5D8E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99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5F5B-D99F-45C9-A727-734B1C56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79CD1-27B7-41D6-A0CC-92A0B0DB2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4834-3FB2-40C2-9F4C-B8E7618B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C9FA-4F54-4130-B542-640916D553B2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8354B-B367-4CAA-8748-1FB927D1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E5318-7D8B-4E4E-8917-2E10D190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B9AE-7647-4167-B92A-314DD5D8E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57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D06B-68B7-4DDB-B268-1293FD85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C869E-C962-4B0E-94B4-4D6FFC9EF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F1494-1AEA-4823-9A6C-9A754ABA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C9FA-4F54-4130-B542-640916D553B2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43FFA-5B7F-4242-8A20-36CC99C7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6878F-0653-480B-A778-1C9DDFC2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B9AE-7647-4167-B92A-314DD5D8E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59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EE57-D6B2-482C-8F21-0E7FF054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2661-4901-49A7-9A23-0D92943C3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259C8-FF4E-488D-BAA1-EAED0D724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C0724-1252-478D-8D41-57292CD4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C9FA-4F54-4130-B542-640916D553B2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9A38-85EB-49DA-9C5F-B5130D76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B62CD-BD1B-4A97-B4FF-F43D2949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B9AE-7647-4167-B92A-314DD5D8E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44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3006-E4CF-4DDF-91EF-097451EB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5A3C8-1FE9-49DC-B455-35721D4B8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5F8A3-AC6E-4F6D-A682-7929BCE82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BFD82-DC10-4D2A-B7EB-6B3BED8FB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6AFDD-644D-4001-A25D-0A20865F3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2277D-067F-4858-AF81-F55A9C18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C9FA-4F54-4130-B542-640916D553B2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E60E1-BADF-4BF2-A2E7-FA19F14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764B4-B013-4581-9326-1A009892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B9AE-7647-4167-B92A-314DD5D8E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2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3D04-3C25-40DE-AE7C-9A9481FF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E5900-EC37-4050-ABFB-2FB52B5B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C9FA-4F54-4130-B542-640916D553B2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D4535-AA0A-45AF-9F9C-A06C4D82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35FA3-79A1-4550-9973-8AB449ED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B9AE-7647-4167-B92A-314DD5D8E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95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A0F03-A9C1-4258-A2F2-0A96164D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C9FA-4F54-4130-B542-640916D553B2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F5B4D-F5AD-4672-BC59-EA925207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67F3B-8A0D-4A9E-86E3-27F24289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B9AE-7647-4167-B92A-314DD5D8E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6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C986-E317-4CE1-A887-E74B0726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E8F0-77F4-49AD-8681-90368A743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D755D-7769-47EB-A4F6-59EB863A3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984E9-A14D-4EF8-BC24-59B5D801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C9FA-4F54-4130-B542-640916D553B2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9E3B2-6BDE-4FF8-8C9F-899AD8B6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50B52-2F08-4560-9F0B-F8F1167A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B9AE-7647-4167-B92A-314DD5D8E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83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CAA4-1E93-467D-BDC7-BE587C2E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78A31-826D-4117-B1B0-3FE969A22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1BF06-098A-4285-8A52-90791365E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1528A-0F05-4DDC-B317-599584AC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C9FA-4F54-4130-B542-640916D553B2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9827A-C485-43C7-B6E8-B18BC252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476EC-B3C4-426A-B913-26FAFD1D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B9AE-7647-4167-B92A-314DD5D8E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3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83D95-0F95-48A0-A0AD-FB5347A3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A6257-8F76-40C6-A8E5-D3776DF7A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2A6A-F370-4978-8148-CE5D5C2D3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C9FA-4F54-4130-B542-640916D553B2}" type="datetimeFigureOut">
              <a:rPr lang="en-GB" smtClean="0"/>
              <a:t>05/02/2020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DD64C-7319-4EF2-A39E-5AEE34468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DA6F4-22DE-4583-BA73-8AA2E4DC3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B9AE-7647-4167-B92A-314DD5D8E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96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BD7A47-81EC-4143-BF37-A230A9FFDE90}"/>
              </a:ext>
            </a:extLst>
          </p:cNvPr>
          <p:cNvSpPr/>
          <p:nvPr/>
        </p:nvSpPr>
        <p:spPr>
          <a:xfrm>
            <a:off x="2737296" y="1368021"/>
            <a:ext cx="2769325" cy="113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APA.Adapters.IAdapter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DBADF-D1F6-4CF8-A829-A6EF64EE7807}"/>
              </a:ext>
            </a:extLst>
          </p:cNvPr>
          <p:cNvSpPr/>
          <p:nvPr/>
        </p:nvSpPr>
        <p:spPr>
          <a:xfrm>
            <a:off x="1524359" y="3955363"/>
            <a:ext cx="3210479" cy="113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APA.Adapters.Nexelus.Adapter</a:t>
            </a:r>
            <a:endParaRPr lang="en-GB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30609CA-55A2-4EA6-9BAC-36710E29316C}"/>
              </a:ext>
            </a:extLst>
          </p:cNvPr>
          <p:cNvCxnSpPr>
            <a:stCxn id="3" idx="0"/>
            <a:endCxn id="2" idx="2"/>
          </p:cNvCxnSpPr>
          <p:nvPr/>
        </p:nvCxnSpPr>
        <p:spPr>
          <a:xfrm rot="5400000" flipH="1" flipV="1">
            <a:off x="2900342" y="2733746"/>
            <a:ext cx="1450874" cy="992360"/>
          </a:xfrm>
          <a:prstGeom prst="bentConnector3">
            <a:avLst/>
          </a:prstGeom>
          <a:ln cap="sq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4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Farooqui</dc:creator>
  <cp:lastModifiedBy>Faisal Farooqui</cp:lastModifiedBy>
  <cp:revision>2</cp:revision>
  <dcterms:created xsi:type="dcterms:W3CDTF">2020-02-04T19:55:53Z</dcterms:created>
  <dcterms:modified xsi:type="dcterms:W3CDTF">2020-02-04T20:31:01Z</dcterms:modified>
</cp:coreProperties>
</file>