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369381-7671-40EF-BFE9-432160F61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10270-078C-48E8-978E-79C6B80FE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0E6AFB-68B3-42A0-8551-A81D78D6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885DF2-F95D-4142-B995-99FCF641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978FFA-5086-4993-8E3C-E9B0FCE8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26B009-EBD8-42D2-A22C-743EB81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12431D4-D694-4550-8C85-152C04CB6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B7D6C08-0C02-4678-B8F6-4EB997A8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DD17E6-F3CD-415D-984F-0553E6B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ED0F5D3-868D-4E74-9DA9-4FAF36D8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3BF4FF-3CE0-47E2-AFA9-50993A2EB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552769-4603-4E6E-BACE-AB094182A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BD3B90-6465-447D-A743-FBF2FC6E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A59457-84F6-4669-9441-17BC49A5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4CDC18-CE6C-49B5-AFFF-F24D2E59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73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CCCB6-1DF3-4BFE-8384-129C1997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4CE983-0064-4997-99BE-BA27814A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408AE3E-5EF8-4BE1-B84A-DB43554B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92D302-73C4-47AE-8E34-454CF8E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50AAEA-EC85-44F4-9278-22CEF47E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2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E6387-9454-4480-9C21-3B435574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8AB177-0222-4CBE-B1F2-579ECFBA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4638E00-F543-4BAC-9754-DD20AD31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A02AD21-9C28-43B5-9289-BFC11765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81CC315-392A-4455-87B6-03474FC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85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469B3-3445-4905-95FF-3252C55B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6AE200-A301-4EA8-9489-69A234DE2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AD3FC0B-95FC-4A0A-AE6A-224FE7C35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5911C3-623F-4373-AC27-04FA94EF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3209AD-7695-4A66-95C3-F122BE3F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F788A3-E556-4594-AE8C-DB81AAF7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48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E695-A4EB-446D-8BDE-4B5D3DBA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56F6BD2-C671-402F-B3AD-90FBEAC6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F6D89A-59DB-4CD8-B6BF-1BFEBD6DF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B76AAAB-2F19-4853-94D2-ED7A74160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C12152-ECF5-4FBB-B5A4-D3A018F31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BFF0BC1-54D5-4E08-B201-3FBBE964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C63E8A3-C4D6-48A0-A3DA-A8804212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4215AE4-745B-4E19-AC74-3B711A85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8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626AE-EA90-4DAF-8E73-F42EFE8B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6AD4CB4-9412-4398-AFF6-522D9F8A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5A4A15-0757-4F46-934A-6BD5DCD1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E02914-0D50-429D-9FC5-2452C39C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1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9973C4B-B93D-4A6C-A21A-11FAE08F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A13FE5E-5C93-49F0-859D-6E29C04F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79E25A-B602-4EFC-B92D-88B7DFE2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91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B3D48-C376-48C0-AFFE-06710F17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5243C2-0B6F-47D6-9D31-11F4FD647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C921FBD-C43B-4A40-83D9-AD844CFF8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58648D6-8720-4606-9D2F-B296BBA9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966F169-311D-4EE7-869B-4387C1AA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65DB9D9-ED65-40EE-9E65-8AE8A678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07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7D054-D659-4058-A3FB-8972F59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DB803D5-671D-4B04-BAB6-C2DD2DAB3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E228605-A978-4823-A4A0-85A85E92B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2357F65-6146-4551-A1F3-036A41F6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D32F2F2-B8BE-4C24-B1AB-91DF0089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3E20652-905C-4303-AEFD-DE096E15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56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0323759-41F7-4EAB-9460-A677D8FF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FF4E9E-661D-4715-9EB1-713322433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E30881-DDE4-4FCF-B033-0C2239F47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FFAC-D7D2-4B90-9857-6BE8C3FDBFA8}" type="datetimeFigureOut">
              <a:rPr lang="en-GB" smtClean="0"/>
              <a:t>01/10/2021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0ED52D-B52D-435B-BA00-E78C26AA6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0AEAC6-CD65-4C08-B791-FDF5F2FCF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C3C1-CF1B-4B7A-96AC-918C5EA69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66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jl: vijfhoek 3">
            <a:extLst>
              <a:ext uri="{FF2B5EF4-FFF2-40B4-BE49-F238E27FC236}">
                <a16:creationId xmlns:a16="http://schemas.microsoft.com/office/drawing/2014/main" id="{82992DA3-CFB2-461D-AAC6-38C591A8C283}"/>
              </a:ext>
            </a:extLst>
          </p:cNvPr>
          <p:cNvSpPr/>
          <p:nvPr/>
        </p:nvSpPr>
        <p:spPr>
          <a:xfrm>
            <a:off x="1187503" y="855250"/>
            <a:ext cx="2792136" cy="94795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PLAN</a:t>
            </a:r>
            <a:endParaRPr lang="en-GB" b="1" dirty="0">
              <a:ln w="0">
                <a:noFill/>
              </a:ln>
            </a:endParaRPr>
          </a:p>
        </p:txBody>
      </p:sp>
      <p:sp>
        <p:nvSpPr>
          <p:cNvPr id="6" name="Pijl: punthaak 5">
            <a:extLst>
              <a:ext uri="{FF2B5EF4-FFF2-40B4-BE49-F238E27FC236}">
                <a16:creationId xmlns:a16="http://schemas.microsoft.com/office/drawing/2014/main" id="{4B75A429-4C94-445F-9A85-ADE581A92537}"/>
              </a:ext>
            </a:extLst>
          </p:cNvPr>
          <p:cNvSpPr/>
          <p:nvPr/>
        </p:nvSpPr>
        <p:spPr>
          <a:xfrm>
            <a:off x="3629758" y="855250"/>
            <a:ext cx="2792136" cy="9479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/>
              <a:t>COMPREHEND</a:t>
            </a:r>
            <a:endParaRPr lang="en-GB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Pijl: punthaak 7">
            <a:extLst>
              <a:ext uri="{FF2B5EF4-FFF2-40B4-BE49-F238E27FC236}">
                <a16:creationId xmlns:a16="http://schemas.microsoft.com/office/drawing/2014/main" id="{1CF552B1-CADA-4A55-ACAF-D2F1018BF963}"/>
              </a:ext>
            </a:extLst>
          </p:cNvPr>
          <p:cNvSpPr/>
          <p:nvPr/>
        </p:nvSpPr>
        <p:spPr>
          <a:xfrm>
            <a:off x="6090530" y="855250"/>
            <a:ext cx="2792136" cy="9479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/>
              <a:t>TEST</a:t>
            </a:r>
            <a:endParaRPr lang="en-GB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Pijl: punthaak 10">
            <a:extLst>
              <a:ext uri="{FF2B5EF4-FFF2-40B4-BE49-F238E27FC236}">
                <a16:creationId xmlns:a16="http://schemas.microsoft.com/office/drawing/2014/main" id="{1591E5CB-3ECB-4B52-B953-A7E5E97BB386}"/>
              </a:ext>
            </a:extLst>
          </p:cNvPr>
          <p:cNvSpPr/>
          <p:nvPr/>
        </p:nvSpPr>
        <p:spPr>
          <a:xfrm>
            <a:off x="8537379" y="855250"/>
            <a:ext cx="2456178" cy="94795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dirty="0"/>
              <a:t>REPORT</a:t>
            </a:r>
            <a:endParaRPr lang="en-GB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82F7FA9-78D0-4986-888A-C5001811CA59}"/>
              </a:ext>
            </a:extLst>
          </p:cNvPr>
          <p:cNvSpPr/>
          <p:nvPr/>
        </p:nvSpPr>
        <p:spPr>
          <a:xfrm>
            <a:off x="1187502" y="1875454"/>
            <a:ext cx="9701327" cy="2732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OBJECTIVES &amp; TASKS</a:t>
            </a:r>
            <a:endParaRPr lang="en-GB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8A27CA5F-4399-44A5-92F2-229722D6C461}"/>
              </a:ext>
            </a:extLst>
          </p:cNvPr>
          <p:cNvSpPr txBox="1"/>
          <p:nvPr/>
        </p:nvSpPr>
        <p:spPr>
          <a:xfrm>
            <a:off x="1187503" y="2220689"/>
            <a:ext cx="2320812" cy="45243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OBJECTIVES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Define and confirm “client” and any additional specific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Develop and set up a execution plan.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b="1" dirty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Setup an deliver training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Deliver kick-off meeting with 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Confirm control objectives and scope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Confirm roles and responsibilities of the project team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Discuss and clarify project timing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Confirm initial project tasks and set initial interview / meeting 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Distribute initial Documentation list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94E3774-5BB9-4636-B954-1A8757E3ED87}"/>
              </a:ext>
            </a:extLst>
          </p:cNvPr>
          <p:cNvSpPr txBox="1"/>
          <p:nvPr/>
        </p:nvSpPr>
        <p:spPr>
          <a:xfrm>
            <a:off x="3629758" y="2220689"/>
            <a:ext cx="2320813" cy="45243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OBJECTIVES</a:t>
            </a: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Execute risk assessment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Identify relevant controls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Collect relevant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Identify areas for dual purposed testing</a:t>
            </a: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b="1" dirty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TASKS</a:t>
            </a: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Execute a risk analysis and analyse portfolio to identify and determine test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Review controls workbook to identify controls that can be tested once for leverage in multiple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Gather and review documentation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Document controls considered relevant to the in-scope environment and selected criteria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Execute interviews with key stakeholders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CF5E6DB-D2AD-4D3F-A593-800FDC56030F}"/>
              </a:ext>
            </a:extLst>
          </p:cNvPr>
          <p:cNvSpPr txBox="1"/>
          <p:nvPr/>
        </p:nvSpPr>
        <p:spPr>
          <a:xfrm>
            <a:off x="6066159" y="2221909"/>
            <a:ext cx="2390863" cy="45243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OBJECTIVES</a:t>
            </a: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Analyse information gathered and conduct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Provide management with findings and 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Provide roadmap for remediation</a:t>
            </a:r>
            <a:br>
              <a:rPr lang="en-GB" sz="1200" dirty="0">
                <a:solidFill>
                  <a:schemeClr val="tx1"/>
                </a:solidFill>
              </a:rPr>
            </a:b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TASKS</a:t>
            </a: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Conduct management interviews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Compile and analyse documentation to support testing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Identify gaps in the control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Discuss any issues or gaps with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4AFF5B0E-101D-46FF-884A-3109240BD75F}"/>
              </a:ext>
            </a:extLst>
          </p:cNvPr>
          <p:cNvSpPr txBox="1"/>
          <p:nvPr/>
        </p:nvSpPr>
        <p:spPr>
          <a:xfrm>
            <a:off x="8560849" y="2220689"/>
            <a:ext cx="2327979" cy="45243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/>
                </a:solidFill>
              </a:rPr>
              <a:t>OBJECTIVES</a:t>
            </a: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Provide and deliver reports to “client”</a:t>
            </a:r>
          </a:p>
          <a:p>
            <a:endParaRPr lang="en-GB" sz="1200" b="1" dirty="0">
              <a:solidFill>
                <a:schemeClr val="tx1"/>
              </a:solidFill>
            </a:endParaRPr>
          </a:p>
          <a:p>
            <a:endParaRPr lang="en-GB" sz="1200" b="1" dirty="0">
              <a:solidFill>
                <a:schemeClr val="tx1"/>
              </a:solidFill>
            </a:endParaRPr>
          </a:p>
          <a:p>
            <a:endParaRPr lang="en-GB" sz="1200" b="1" dirty="0">
              <a:solidFill>
                <a:schemeClr val="tx1"/>
              </a:solidFill>
            </a:endParaRPr>
          </a:p>
          <a:p>
            <a:endParaRPr lang="en-GB" sz="1200" b="1" dirty="0">
              <a:solidFill>
                <a:schemeClr val="tx1"/>
              </a:solidFill>
            </a:endParaRPr>
          </a:p>
          <a:p>
            <a:endParaRPr lang="en-GB" sz="1200" b="1" dirty="0">
              <a:solidFill>
                <a:schemeClr val="tx1"/>
              </a:solidFill>
            </a:endParaRPr>
          </a:p>
          <a:p>
            <a:r>
              <a:rPr lang="en-GB" sz="1200" b="1" dirty="0">
                <a:solidFill>
                  <a:schemeClr val="tx1"/>
                </a:solidFill>
              </a:rPr>
              <a:t>TASKS</a:t>
            </a: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Prepare and submit final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Lessons learned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Identify changes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dirty="0" err="1">
                <a:solidFill>
                  <a:schemeClr val="tx1"/>
                </a:solidFill>
              </a:rPr>
              <a:t>Execure</a:t>
            </a:r>
            <a:r>
              <a:rPr lang="en-GB" sz="1200" dirty="0">
                <a:solidFill>
                  <a:schemeClr val="tx1"/>
                </a:solidFill>
              </a:rPr>
              <a:t> close-out meeting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BA26B855-CDA1-473F-A1E7-9A7B0FA53AD2}"/>
              </a:ext>
            </a:extLst>
          </p:cNvPr>
          <p:cNvSpPr/>
          <p:nvPr/>
        </p:nvSpPr>
        <p:spPr>
          <a:xfrm>
            <a:off x="2522438" y="258819"/>
            <a:ext cx="7136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SOC 1 Project Management Approach Example</a:t>
            </a:r>
          </a:p>
        </p:txBody>
      </p:sp>
    </p:spTree>
    <p:extLst>
      <p:ext uri="{BB962C8B-B14F-4D97-AF65-F5344CB8AC3E}">
        <p14:creationId xmlns:p14="http://schemas.microsoft.com/office/powerpoint/2010/main" val="41893020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1 Project Management Approach Example</dc:title>
  <dc:creator>BizzLibrary.com</dc:creator>
  <cp:keywords>SOC 1 Project Management Approach Example</cp:keywords>
  <cp:lastModifiedBy>Tauseef Shezad</cp:lastModifiedBy>
  <cp:revision>5</cp:revision>
  <dcterms:created xsi:type="dcterms:W3CDTF">2020-11-06T05:35:00Z</dcterms:created>
  <dcterms:modified xsi:type="dcterms:W3CDTF">2021-10-01T06:12:08Z</dcterms:modified>
</cp:coreProperties>
</file>