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2" r:id="rId6"/>
    <p:sldId id="261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0" autoAdjust="0"/>
    <p:restoredTop sz="96424" autoAdjust="0"/>
  </p:normalViewPr>
  <p:slideViewPr>
    <p:cSldViewPr snapToGrid="0" snapToObjects="1">
      <p:cViewPr>
        <p:scale>
          <a:sx n="81" d="100"/>
          <a:sy n="81" d="100"/>
        </p:scale>
        <p:origin x="-624" y="-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B3BFD-F25D-D840-85EA-4630FB6112AD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7951-4F10-2244-A48F-9965807DB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sophisticated technique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0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17951-4F10-2244-A48F-9965807DBC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609601"/>
            <a:ext cx="8676223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867622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609603"/>
            <a:ext cx="9296399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7" y="609601"/>
            <a:ext cx="2210515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3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7001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4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3243264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3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4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7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7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4" y="5883277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667001"/>
            <a:ext cx="99059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7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4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3" y="1256304"/>
            <a:ext cx="8676223" cy="214022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557 Final Project:</a:t>
            </a:r>
            <a:br>
              <a:rPr lang="en-US" sz="5400" dirty="0" smtClean="0"/>
            </a:br>
            <a:r>
              <a:rPr lang="en-US" sz="5400" dirty="0" smtClean="0"/>
              <a:t>Chess Game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Matthew </a:t>
            </a:r>
            <a:r>
              <a:rPr lang="en-US" sz="2400" dirty="0"/>
              <a:t>G</a:t>
            </a:r>
            <a:r>
              <a:rPr lang="en-US" sz="2400" dirty="0" smtClean="0"/>
              <a:t>ardner</a:t>
            </a:r>
          </a:p>
          <a:p>
            <a:r>
              <a:rPr lang="en-US" sz="2400" dirty="0" smtClean="0"/>
              <a:t>Minh </a:t>
            </a:r>
            <a:r>
              <a:rPr lang="en-US" sz="2400" dirty="0"/>
              <a:t>T</a:t>
            </a:r>
            <a:r>
              <a:rPr lang="en-US" sz="2400" dirty="0" smtClean="0"/>
              <a:t>ruong</a:t>
            </a:r>
          </a:p>
          <a:p>
            <a:r>
              <a:rPr lang="en-US" sz="2400" dirty="0" err="1" smtClean="0"/>
              <a:t>Tianshuang</a:t>
            </a:r>
            <a:r>
              <a:rPr lang="en-US" sz="2400" dirty="0" smtClean="0"/>
              <a:t> Gao</a:t>
            </a:r>
          </a:p>
          <a:p>
            <a:r>
              <a:rPr lang="en-US" sz="2400" dirty="0" err="1" smtClean="0"/>
              <a:t>Jiale</a:t>
            </a:r>
            <a:r>
              <a:rPr lang="en-US" sz="2400" dirty="0" smtClean="0"/>
              <a:t> Feng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19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122219"/>
          </a:xfrm>
        </p:spPr>
        <p:txBody>
          <a:bodyPr/>
          <a:lstStyle/>
          <a:p>
            <a:r>
              <a:rPr lang="en-US" sz="40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731819"/>
            <a:ext cx="9905999" cy="4059383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IDEA</a:t>
            </a:r>
            <a:r>
              <a:rPr lang="en-US" sz="2400" dirty="0" smtClean="0"/>
              <a:t>: A Chess Game implemented with user interaction and animation</a:t>
            </a:r>
          </a:p>
          <a:p>
            <a:pPr lvl="1"/>
            <a:r>
              <a:rPr lang="en-US" sz="2000" dirty="0" smtClean="0"/>
              <a:t>Concentrate on only computer graphics of the game and environment</a:t>
            </a:r>
          </a:p>
          <a:p>
            <a:r>
              <a:rPr lang="en-US" sz="2400" u="sng" dirty="0" smtClean="0"/>
              <a:t>GOAL</a:t>
            </a:r>
            <a:r>
              <a:rPr lang="en-US" sz="2400" dirty="0" smtClean="0"/>
              <a:t>: Produce a realistic environment where users can move chess pieces to destroy the opponent’s pieces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10572" y="210336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729400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18" y="611579"/>
            <a:ext cx="9580391" cy="56348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40984" y="3292510"/>
            <a:ext cx="1624769" cy="864425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65752" y="4156935"/>
            <a:ext cx="1656005" cy="830703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21756" y="4999512"/>
            <a:ext cx="1656005" cy="905915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77762" y="4156933"/>
            <a:ext cx="1656005" cy="842579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33767" y="4156933"/>
            <a:ext cx="1749029" cy="842579"/>
          </a:xfrm>
          <a:prstGeom prst="rect">
            <a:avLst/>
          </a:prstGeom>
          <a:solidFill>
            <a:srgbClr val="00B0F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6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122219"/>
          </a:xfrm>
        </p:spPr>
        <p:txBody>
          <a:bodyPr/>
          <a:lstStyle/>
          <a:p>
            <a:r>
              <a:rPr lang="en-US" sz="4000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684113"/>
            <a:ext cx="9905999" cy="4676932"/>
          </a:xfrm>
        </p:spPr>
        <p:txBody>
          <a:bodyPr>
            <a:noAutofit/>
          </a:bodyPr>
          <a:lstStyle/>
          <a:p>
            <a:r>
              <a:rPr lang="en-US" sz="2800" dirty="0"/>
              <a:t>Complex Object surface</a:t>
            </a:r>
          </a:p>
          <a:p>
            <a:pPr lvl="1"/>
            <a:r>
              <a:rPr lang="en-US" sz="2400" dirty="0"/>
              <a:t>Obtain and load advanced models of all chess pieces</a:t>
            </a:r>
          </a:p>
          <a:p>
            <a:r>
              <a:rPr lang="en-US" sz="2800" dirty="0"/>
              <a:t>Combined colored light on surface</a:t>
            </a:r>
          </a:p>
          <a:p>
            <a:pPr lvl="1"/>
            <a:r>
              <a:rPr lang="en-US" sz="2400" dirty="0"/>
              <a:t>Multiple light sources to create a nice ambient scene</a:t>
            </a:r>
          </a:p>
          <a:p>
            <a:r>
              <a:rPr lang="en-US" sz="2800" dirty="0"/>
              <a:t>Displacement Mapping</a:t>
            </a:r>
          </a:p>
          <a:p>
            <a:pPr lvl="1"/>
            <a:r>
              <a:rPr lang="en-US" sz="2400" dirty="0"/>
              <a:t>Produce a unique material for chess pieces (Metal?)</a:t>
            </a:r>
          </a:p>
          <a:p>
            <a:r>
              <a:rPr lang="en-US" sz="2800" dirty="0"/>
              <a:t>Triggered Animation and rotation</a:t>
            </a:r>
          </a:p>
          <a:p>
            <a:pPr lvl="1"/>
            <a:r>
              <a:rPr lang="en-US" sz="2400" dirty="0"/>
              <a:t>Once a pieces destination is selected, animate the </a:t>
            </a:r>
            <a:r>
              <a:rPr lang="en-US" sz="2400" dirty="0" smtClean="0"/>
              <a:t>piece with rotation and translation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29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122219"/>
          </a:xfrm>
        </p:spPr>
        <p:txBody>
          <a:bodyPr/>
          <a:lstStyle/>
          <a:p>
            <a:r>
              <a:rPr lang="en-US" sz="4000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692064"/>
            <a:ext cx="9905999" cy="4676932"/>
          </a:xfrm>
        </p:spPr>
        <p:txBody>
          <a:bodyPr>
            <a:noAutofit/>
          </a:bodyPr>
          <a:lstStyle/>
          <a:p>
            <a:r>
              <a:rPr lang="en-US" sz="2800" dirty="0"/>
              <a:t>Mouse and Keyboard navigation with collision detection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 smtClean="0"/>
              <a:t>keyboard to </a:t>
            </a:r>
            <a:r>
              <a:rPr lang="en-US" sz="2400" dirty="0"/>
              <a:t>move the camera around the chess board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Select (click) a piece to move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Move the piece with the </a:t>
            </a:r>
            <a:r>
              <a:rPr lang="en-US" sz="2400" dirty="0" smtClean="0"/>
              <a:t>mouse </a:t>
            </a:r>
            <a:r>
              <a:rPr lang="en-US" sz="2400" dirty="0"/>
              <a:t>while program performs collision detection</a:t>
            </a:r>
          </a:p>
          <a:p>
            <a:pPr lvl="2"/>
            <a:r>
              <a:rPr lang="en-US" sz="2000" dirty="0"/>
              <a:t>If the moving piece encounters an opponent’s piece, destroy it</a:t>
            </a:r>
          </a:p>
          <a:p>
            <a:pPr lvl="2"/>
            <a:r>
              <a:rPr lang="en-US" sz="2000" dirty="0"/>
              <a:t>If the moving piece encounters your own piece, block them from intersecting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Select the location of the moving piece as it’s destination</a:t>
            </a:r>
          </a:p>
          <a:p>
            <a:pPr marL="914377" lvl="1" indent="-457189">
              <a:buFont typeface="+mj-lt"/>
              <a:buAutoNum type="arabicPeriod"/>
            </a:pPr>
            <a:r>
              <a:rPr lang="en-US" sz="2400" dirty="0"/>
              <a:t>Animate!</a:t>
            </a:r>
          </a:p>
        </p:txBody>
      </p:sp>
    </p:spTree>
    <p:extLst>
      <p:ext uri="{BB962C8B-B14F-4D97-AF65-F5344CB8AC3E}">
        <p14:creationId xmlns:p14="http://schemas.microsoft.com/office/powerpoint/2010/main" val="21837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05385"/>
            <a:ext cx="9905999" cy="112221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ADDITIONAL FEATURES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2" y="2101180"/>
            <a:ext cx="4927204" cy="332147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376" y="2101180"/>
            <a:ext cx="3431438" cy="3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Effects</a:t>
            </a:r>
            <a:endParaRPr lang="en-US" dirty="0"/>
          </a:p>
        </p:txBody>
      </p:sp>
      <p:pic>
        <p:nvPicPr>
          <p:cNvPr id="6" name="Picture 5" descr="15836.af6f7fd9.200x200o.6933baaa51f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32539"/>
            <a:ext cx="3812995" cy="3812995"/>
          </a:xfrm>
          <a:prstGeom prst="rect">
            <a:avLst/>
          </a:prstGeom>
        </p:spPr>
      </p:pic>
      <p:pic>
        <p:nvPicPr>
          <p:cNvPr id="7" name="Picture 6" descr="chess_explo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1" y="2128665"/>
            <a:ext cx="5089159" cy="38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CLASSES-OBJECTS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96240" y="3132161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ChessGame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205296" y="1510629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ChessPiece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99172" y="1032459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GLObject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63137" y="4252451"/>
            <a:ext cx="2421036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PieceFactory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Get(“pawn)</a:t>
            </a:r>
          </a:p>
          <a:p>
            <a:pPr algn="ctr"/>
            <a:r>
              <a:rPr lang="en-US" sz="2000" dirty="0" smtClean="0"/>
              <a:t>Get(“knight)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576080" y="5016380"/>
            <a:ext cx="2555745" cy="152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ObjectIdFactory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getNewId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err="1" smtClean="0"/>
              <a:t>convertColorToId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217276" y="3896090"/>
            <a:ext cx="1445861" cy="1120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7626332" y="2274558"/>
            <a:ext cx="2188908" cy="274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V="1">
            <a:off x="5873655" y="3038487"/>
            <a:ext cx="542159" cy="121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 flipV="1">
            <a:off x="7626332" y="1796388"/>
            <a:ext cx="1372840" cy="478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17276" y="2274559"/>
            <a:ext cx="1982014" cy="1532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22218"/>
          </a:xfrm>
        </p:spPr>
        <p:txBody>
          <a:bodyPr/>
          <a:lstStyle/>
          <a:p>
            <a:r>
              <a:rPr lang="en-US" sz="4000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1819"/>
            <a:ext cx="9905998" cy="4059382"/>
          </a:xfrm>
        </p:spPr>
        <p:txBody>
          <a:bodyPr/>
          <a:lstStyle/>
          <a:p>
            <a:r>
              <a:rPr lang="en-US" sz="2800" dirty="0" smtClean="0"/>
              <a:t>Factory method design pattern</a:t>
            </a:r>
          </a:p>
          <a:p>
            <a:r>
              <a:rPr lang="en-US" sz="2800" dirty="0" smtClean="0"/>
              <a:t>Each pieces and pile in board is a separate object</a:t>
            </a:r>
          </a:p>
          <a:p>
            <a:r>
              <a:rPr lang="en-US" sz="2800" dirty="0" smtClean="0"/>
              <a:t>Picking - Scissor cut - Object ID generation</a:t>
            </a:r>
          </a:p>
          <a:p>
            <a:pPr lvl="1"/>
            <a:r>
              <a:rPr lang="en-US" sz="2400" dirty="0" smtClean="0"/>
              <a:t>For a number </a:t>
            </a:r>
            <a:r>
              <a:rPr lang="en-US" sz="2400" dirty="0" err="1" smtClean="0"/>
              <a:t>abc</a:t>
            </a:r>
            <a:r>
              <a:rPr lang="en-US" sz="2400" dirty="0" smtClean="0"/>
              <a:t>, the corresponding color is R: A</a:t>
            </a:r>
            <a:r>
              <a:rPr lang="en-US" sz="2400" dirty="0"/>
              <a:t>*</a:t>
            </a:r>
            <a:r>
              <a:rPr lang="en-US" sz="2400" dirty="0" smtClean="0"/>
              <a:t>0.1, G: B*0.1, B: c*0.1</a:t>
            </a:r>
          </a:p>
          <a:p>
            <a:pPr lvl="1"/>
            <a:r>
              <a:rPr lang="en-US" sz="2400" dirty="0" smtClean="0"/>
              <a:t>1-999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4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119</TotalTime>
  <Words>271</Words>
  <Application>Microsoft Macintosh PowerPoint</Application>
  <PresentationFormat>Custom</PresentationFormat>
  <Paragraphs>53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557 Final Project: Chess Game</vt:lpstr>
      <vt:lpstr>Introduction</vt:lpstr>
      <vt:lpstr>PowerPoint Presentation</vt:lpstr>
      <vt:lpstr>FEATURES</vt:lpstr>
      <vt:lpstr>FEATUREs</vt:lpstr>
      <vt:lpstr>ADDITIONAL FEATURES</vt:lpstr>
      <vt:lpstr>Special Effects</vt:lpstr>
      <vt:lpstr>CLASSES-OBJECTS</vt:lpstr>
      <vt:lpstr>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557 Final Project: Chess Game</dc:title>
  <dc:creator>Gardner, Matthew D [COM S]</dc:creator>
  <cp:lastModifiedBy>tianshuang gao</cp:lastModifiedBy>
  <cp:revision>18</cp:revision>
  <dcterms:created xsi:type="dcterms:W3CDTF">2015-12-09T03:28:31Z</dcterms:created>
  <dcterms:modified xsi:type="dcterms:W3CDTF">2015-12-09T23:25:35Z</dcterms:modified>
</cp:coreProperties>
</file>