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5860" autoAdjust="0"/>
  </p:normalViewPr>
  <p:slideViewPr>
    <p:cSldViewPr snapToGrid="0" snapToObjects="1">
      <p:cViewPr>
        <p:scale>
          <a:sx n="125" d="100"/>
          <a:sy n="125" d="100"/>
        </p:scale>
        <p:origin x="-232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-37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3BFD-F25D-D840-85EA-4630FB6112A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7951-4F10-2244-A48F-9965807D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557 Final Project:</a:t>
            </a:r>
            <a:br>
              <a:rPr lang="en-US" dirty="0" smtClean="0"/>
            </a:br>
            <a:r>
              <a:rPr lang="en-US" dirty="0" smtClean="0"/>
              <a:t>Chess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</a:t>
            </a:r>
            <a:r>
              <a:rPr lang="en-US" dirty="0"/>
              <a:t>G</a:t>
            </a:r>
            <a:r>
              <a:rPr lang="en-US" dirty="0" smtClean="0"/>
              <a:t>ardner</a:t>
            </a:r>
          </a:p>
          <a:p>
            <a:r>
              <a:rPr lang="en-US" dirty="0" smtClean="0"/>
              <a:t>Minh </a:t>
            </a:r>
            <a:r>
              <a:rPr lang="en-US" dirty="0"/>
              <a:t>T</a:t>
            </a:r>
            <a:r>
              <a:rPr lang="en-US" dirty="0" smtClean="0"/>
              <a:t>ruong</a:t>
            </a:r>
          </a:p>
          <a:p>
            <a:r>
              <a:rPr lang="en-US" dirty="0" err="1" smtClean="0"/>
              <a:t>Tianshuang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endParaRPr lang="en-US" dirty="0" smtClean="0"/>
          </a:p>
          <a:p>
            <a:r>
              <a:rPr lang="en-US" dirty="0" err="1" smtClean="0"/>
              <a:t>Jiale</a:t>
            </a:r>
            <a:r>
              <a:rPr lang="en-US" dirty="0" smtClean="0"/>
              <a:t>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9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dirty="0" smtClean="0"/>
              <a:t>CLASSES-OBJECTS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678" y="2589421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ChessGame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33734" y="967889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ChessPiece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27610" y="489719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1575" y="3709711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PieceFactory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Get(“pawn)</a:t>
            </a:r>
          </a:p>
          <a:p>
            <a:pPr algn="ctr"/>
            <a:r>
              <a:rPr lang="en-US" dirty="0" smtClean="0"/>
              <a:t>Get(“knight)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04519" y="4473640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ObjectIdFactory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getNewId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convertColorToId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145714" y="3353350"/>
            <a:ext cx="1445861" cy="1120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7554770" y="1731818"/>
            <a:ext cx="2188908" cy="274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>
          <a:xfrm flipV="1">
            <a:off x="5802093" y="2495747"/>
            <a:ext cx="542159" cy="121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7554770" y="1253648"/>
            <a:ext cx="1372840" cy="478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45714" y="1731819"/>
            <a:ext cx="1982014" cy="1532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6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/>
          <a:lstStyle/>
          <a:p>
            <a:r>
              <a:rPr lang="en-US" dirty="0" smtClean="0"/>
              <a:t>Factory method design pattern</a:t>
            </a:r>
          </a:p>
          <a:p>
            <a:r>
              <a:rPr lang="en-US" dirty="0" smtClean="0"/>
              <a:t>Each pieces and pile in board is a separate object</a:t>
            </a:r>
          </a:p>
          <a:p>
            <a:r>
              <a:rPr lang="en-US" dirty="0" smtClean="0"/>
              <a:t>Picking - Scissor cut - Object ID generation</a:t>
            </a:r>
          </a:p>
          <a:p>
            <a:pPr lvl="1"/>
            <a:r>
              <a:rPr lang="en-US" dirty="0" smtClean="0"/>
              <a:t>For a number </a:t>
            </a:r>
            <a:r>
              <a:rPr lang="en-US" dirty="0" err="1" smtClean="0"/>
              <a:t>abc</a:t>
            </a:r>
            <a:r>
              <a:rPr lang="en-US" dirty="0" smtClean="0"/>
              <a:t>, the corresponding color is R: A</a:t>
            </a:r>
            <a:r>
              <a:rPr lang="en-US" dirty="0"/>
              <a:t>*</a:t>
            </a:r>
            <a:r>
              <a:rPr lang="en-US" dirty="0" smtClean="0"/>
              <a:t>0.1, G: B*0.1, B: c*0.1</a:t>
            </a:r>
          </a:p>
          <a:p>
            <a:pPr lvl="1"/>
            <a:r>
              <a:rPr lang="en-US" dirty="0" smtClean="0"/>
              <a:t>1-999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46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97</TotalTime>
  <Words>91</Words>
  <Application>Microsoft Macintosh PowerPoint</Application>
  <PresentationFormat>Custom</PresentationFormat>
  <Paragraphs>26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Mesh</vt:lpstr>
      <vt:lpstr>557 Final Project: Chess Game</vt:lpstr>
      <vt:lpstr>CLASSES-OBJECTS</vt:lpstr>
      <vt:lpstr>Implementation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557 Final Project: Chess Game</dc:title>
  <dc:creator>Gardner, Matthew D [COM S]</dc:creator>
  <cp:lastModifiedBy>minh truong</cp:lastModifiedBy>
  <cp:revision>14</cp:revision>
  <dcterms:created xsi:type="dcterms:W3CDTF">2015-12-09T03:28:31Z</dcterms:created>
  <dcterms:modified xsi:type="dcterms:W3CDTF">2015-12-09T18:55:49Z</dcterms:modified>
</cp:coreProperties>
</file>