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02FB5-23E8-4FEA-A09C-C003CE75D271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0FF5-E589-4767-8642-1704512E2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3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02FB5-23E8-4FEA-A09C-C003CE75D271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0FF5-E589-4767-8642-1704512E2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7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02FB5-23E8-4FEA-A09C-C003CE75D271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0FF5-E589-4767-8642-1704512E2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1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02FB5-23E8-4FEA-A09C-C003CE75D271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0FF5-E589-4767-8642-1704512E2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3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02FB5-23E8-4FEA-A09C-C003CE75D271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0FF5-E589-4767-8642-1704512E2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5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02FB5-23E8-4FEA-A09C-C003CE75D271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0FF5-E589-4767-8642-1704512E2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3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02FB5-23E8-4FEA-A09C-C003CE75D271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0FF5-E589-4767-8642-1704512E2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4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02FB5-23E8-4FEA-A09C-C003CE75D271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0FF5-E589-4767-8642-1704512E2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9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02FB5-23E8-4FEA-A09C-C003CE75D271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0FF5-E589-4767-8642-1704512E2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0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02FB5-23E8-4FEA-A09C-C003CE75D271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0FF5-E589-4767-8642-1704512E2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4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02FB5-23E8-4FEA-A09C-C003CE75D271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0FF5-E589-4767-8642-1704512E2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1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02FB5-23E8-4FEA-A09C-C003CE75D271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20FF5-E589-4767-8642-1704512E2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1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4 – Texture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Submitted by:</a:t>
            </a:r>
          </a:p>
          <a:p>
            <a:pPr marL="0" indent="0">
              <a:buNone/>
            </a:pPr>
            <a:r>
              <a:rPr lang="en-US" dirty="0" err="1" smtClean="0"/>
              <a:t>Tianshuang</a:t>
            </a:r>
            <a:r>
              <a:rPr lang="en-US" dirty="0" smtClean="0"/>
              <a:t> Gao</a:t>
            </a:r>
          </a:p>
          <a:p>
            <a:pPr marL="0" indent="0">
              <a:buNone/>
            </a:pPr>
            <a:r>
              <a:rPr lang="en-US" dirty="0" err="1" smtClean="0"/>
              <a:t>Geethanjali</a:t>
            </a:r>
            <a:r>
              <a:rPr lang="en-US" dirty="0" smtClean="0"/>
              <a:t> </a:t>
            </a:r>
            <a:r>
              <a:rPr lang="en-US" dirty="0" err="1" smtClean="0"/>
              <a:t>Jeevanatham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HsinMiao</a:t>
            </a:r>
            <a:r>
              <a:rPr lang="en-US" dirty="0" smtClean="0"/>
              <a:t> Lee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43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33" y="1900126"/>
            <a:ext cx="2400300" cy="2322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388" y="1900126"/>
            <a:ext cx="2400300" cy="23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033" y="1900126"/>
            <a:ext cx="234950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724930" y="378941"/>
            <a:ext cx="10536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 I:</a:t>
            </a:r>
          </a:p>
          <a:p>
            <a:r>
              <a:rPr lang="en-US" dirty="0" smtClean="0"/>
              <a:t>Using three different images as textures to combine a single plane.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2833" y="457200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Landscape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64388" y="457200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Color Gradient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93033" y="457200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Animal / Person</a:t>
            </a:r>
          </a:p>
        </p:txBody>
      </p:sp>
    </p:spTree>
    <p:extLst>
      <p:ext uri="{BB962C8B-B14F-4D97-AF65-F5344CB8AC3E}">
        <p14:creationId xmlns:p14="http://schemas.microsoft.com/office/powerpoint/2010/main" val="129634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Blend, Different Result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Blend Mode 1: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>
                          <a:rPr lang="en-US" i="1"/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Color = </a:t>
                </a:r>
                <a:r>
                  <a:rPr lang="en-US" dirty="0" err="1" smtClean="0"/>
                  <a:t>Landscape_color</a:t>
                </a:r>
                <a:r>
                  <a:rPr lang="en-US" dirty="0" smtClean="0"/>
                  <a:t> </a:t>
                </a:r>
                <a:r>
                  <a:rPr lang="en-US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>
                          <a:rPr lang="en-US" i="1"/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Gradient_color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>
                          <a:rPr lang="en-US" i="1"/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Animal_color</a:t>
                </a:r>
              </a:p>
              <a:p>
                <a:r>
                  <a:rPr lang="en-US" dirty="0" smtClean="0"/>
                  <a:t>Using the self-developed blend mode and make every image has the same weight on each pixel.  (sum of RGB of each pixel and get the average value).</a:t>
                </a:r>
              </a:p>
              <a:p>
                <a:r>
                  <a:rPr lang="en-US" dirty="0" smtClean="0"/>
                  <a:t>Value close to 255, pixel will turn into white. 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lvl="3"/>
                <a:r>
                  <a:rPr lang="en-US" dirty="0" smtClean="0"/>
                  <a:t>Result: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580" y="4315984"/>
            <a:ext cx="2400300" cy="2371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262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Blend, Different Result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Blend Mode 2: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>
                          <a:rPr lang="en-US" i="1"/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Color = </a:t>
                </a:r>
                <a:r>
                  <a:rPr lang="en-US" dirty="0" err="1" smtClean="0"/>
                  <a:t>Landscape_color</a:t>
                </a:r>
                <a:r>
                  <a:rPr lang="en-US" dirty="0" smtClean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>
                          <a:rPr lang="en-US" i="1"/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Gradient_color</a:t>
                </a:r>
                <a:r>
                  <a:rPr lang="en-US" dirty="0"/>
                  <a:t> </a:t>
                </a:r>
                <a:r>
                  <a:rPr lang="en-US" dirty="0" smtClean="0"/>
                  <a:t>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>
                          <a:rPr lang="en-US" i="1"/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Animal_color</a:t>
                </a:r>
              </a:p>
              <a:p>
                <a:r>
                  <a:rPr lang="en-US" dirty="0" smtClean="0"/>
                  <a:t>Also using the self-developed blend mode. This one is using project of each texture’s RGB value to get the new texture color. </a:t>
                </a:r>
              </a:p>
              <a:p>
                <a:r>
                  <a:rPr lang="en-US" dirty="0" smtClean="0"/>
                  <a:t>Bigger value (started over from 0 and image will be darker).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lvl="3"/>
                <a:r>
                  <a:rPr lang="en-US" dirty="0" smtClean="0"/>
                  <a:t>Result: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039" y="4362922"/>
            <a:ext cx="2400300" cy="234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809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4930" y="378941"/>
            <a:ext cx="10536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 II:</a:t>
            </a:r>
          </a:p>
          <a:p>
            <a:r>
              <a:rPr lang="en-US" dirty="0" smtClean="0"/>
              <a:t>Working with noise maps and using texture as a information source for color information. </a:t>
            </a:r>
          </a:p>
          <a:p>
            <a:r>
              <a:rPr lang="en-US" dirty="0"/>
              <a:t>	</a:t>
            </a:r>
            <a:r>
              <a:rPr lang="en-US" dirty="0" smtClean="0"/>
              <a:t>- Use the color information from the noise map and interpret as displacement vectors and change the 	  texture location from our color information.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14433" y="5224854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Landscape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60039" y="5224854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Noise Image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372" y="2368314"/>
            <a:ext cx="3270422" cy="2452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588" y="2386160"/>
            <a:ext cx="2705203" cy="268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4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079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are using the formula which shown below: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image on the left is using 0.035 as a value to times vector in </a:t>
            </a:r>
            <a:r>
              <a:rPr lang="en-US" dirty="0" err="1" smtClean="0"/>
              <a:t>noiseVec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The image on the right is using 0.55</a:t>
            </a:r>
          </a:p>
          <a:p>
            <a:pPr marL="0" indent="0">
              <a:buNone/>
            </a:pPr>
            <a:r>
              <a:rPr lang="en-US" dirty="0" smtClean="0"/>
              <a:t>The greater value, the greater displacement shown in image.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782" y="4566435"/>
            <a:ext cx="2295780" cy="2199285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2053921"/>
            <a:ext cx="73423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B2CA2"/>
                </a:solidFill>
                <a:effectLst/>
                <a:latin typeface="Menlo"/>
              </a:rPr>
              <a:t>vec3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noiseVec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 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D1D81"/>
                </a:solidFill>
                <a:effectLst/>
                <a:latin typeface="Menlo"/>
              </a:rPr>
              <a:t>normalize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D1D81"/>
                </a:solidFill>
                <a:effectLst/>
                <a:latin typeface="Menlo"/>
              </a:rPr>
              <a:t>texture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texture_foreground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pass_TexCoord.xy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).xyz);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   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noiseVec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 = 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noiseVec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 *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72AD8"/>
                </a:solidFill>
                <a:effectLst/>
                <a:latin typeface="Menlo"/>
              </a:rPr>
              <a:t>2.0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 -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72AD8"/>
                </a:solidFill>
                <a:effectLst/>
                <a:latin typeface="Menlo"/>
              </a:rPr>
              <a:t>1.0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) *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72AD8"/>
                </a:solidFill>
                <a:effectLst/>
                <a:latin typeface="Menlo"/>
              </a:rPr>
              <a:t>0.55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    color 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D1D81"/>
                </a:solidFill>
                <a:effectLst/>
                <a:latin typeface="Menlo"/>
              </a:rPr>
              <a:t>texture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texture_background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pass_TexCoord.xy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 +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noiseVec.xy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691" y="4566435"/>
            <a:ext cx="2576305" cy="21992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93567" y="6355361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0.035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97476" y="6355361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0.55</a:t>
            </a:r>
          </a:p>
        </p:txBody>
      </p:sp>
    </p:spTree>
    <p:extLst>
      <p:ext uri="{BB962C8B-B14F-4D97-AF65-F5344CB8AC3E}">
        <p14:creationId xmlns:p14="http://schemas.microsoft.com/office/powerpoint/2010/main" val="1468656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the correct formula to combine the two images. </a:t>
            </a:r>
          </a:p>
          <a:p>
            <a:pPr lvl="1"/>
            <a:r>
              <a:rPr lang="en-US" dirty="0" smtClean="0"/>
              <a:t>Program crash</a:t>
            </a:r>
          </a:p>
          <a:p>
            <a:pPr lvl="1"/>
            <a:r>
              <a:rPr lang="en-US" dirty="0" smtClean="0"/>
              <a:t>Nothing render with noise map </a:t>
            </a:r>
          </a:p>
          <a:p>
            <a:r>
              <a:rPr lang="en-US" dirty="0" smtClean="0"/>
              <a:t>Hard to define the correct result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1948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149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Menlo</vt:lpstr>
      <vt:lpstr>Office Theme</vt:lpstr>
      <vt:lpstr>Assignment 4 – Texture Mapping</vt:lpstr>
      <vt:lpstr>PowerPoint Presentation</vt:lpstr>
      <vt:lpstr>Different Blend, Different Result</vt:lpstr>
      <vt:lpstr>Different Blend, Different Result</vt:lpstr>
      <vt:lpstr>PowerPoint Presentation</vt:lpstr>
      <vt:lpstr>Result:</vt:lpstr>
      <vt:lpstr>Difficulty</vt:lpstr>
    </vt:vector>
  </TitlesOfParts>
  <Company>Iowa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 – Texture Mapping</dc:title>
  <dc:creator>Public Pub 3 [LIB]</dc:creator>
  <cp:lastModifiedBy>Public Pub 3 [LIB]</cp:lastModifiedBy>
  <cp:revision>6</cp:revision>
  <dcterms:created xsi:type="dcterms:W3CDTF">2015-11-02T22:27:03Z</dcterms:created>
  <dcterms:modified xsi:type="dcterms:W3CDTF">2015-11-02T23:07:07Z</dcterms:modified>
</cp:coreProperties>
</file>