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058400" cy="77724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768"/>
    <a:srgbClr val="15395F"/>
    <a:srgbClr val="132D4E"/>
    <a:srgbClr val="102641"/>
    <a:srgbClr val="133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1BF5-E9A5-42B8-B08E-7AE46D225C1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233D-1845-425C-98F1-081711BB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D233D-1845-425C-98F1-081711BBB4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7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9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7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2FCE-A54A-41C2-9904-D6A312DC153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6CB0-6647-46C7-B10A-377AA2BE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1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558503" y="5792858"/>
            <a:ext cx="6225931" cy="1726623"/>
          </a:xfrm>
          <a:prstGeom prst="roundRect">
            <a:avLst>
              <a:gd name="adj" fmla="val 2019"/>
            </a:avLst>
          </a:prstGeom>
          <a:solidFill>
            <a:schemeClr val="bg1"/>
          </a:solidFill>
          <a:ln>
            <a:solidFill>
              <a:srgbClr val="01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215472" cy="7772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accent1">
                  <a:lumMod val="90000"/>
                  <a:lumOff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46760" y="116126"/>
            <a:ext cx="921954" cy="921954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353" y="1143579"/>
            <a:ext cx="2230735" cy="5024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</a:rPr>
              <a:t>WILLIAM</a:t>
            </a:r>
            <a:endParaRPr lang="en-US" sz="4000" dirty="0">
              <a:solidFill>
                <a:schemeClr val="bg1"/>
              </a:solidFill>
              <a:latin typeface="Lato Light" panose="020F03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386" y="1445028"/>
            <a:ext cx="223073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JOHNSON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7829" y="1957694"/>
            <a:ext cx="20398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369" y="2001182"/>
            <a:ext cx="223073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INSTRUCTIONAL DESIGNER</a:t>
            </a:r>
            <a:endParaRPr lang="en-US" sz="1600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692" y="2613087"/>
            <a:ext cx="302944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ABOUT ME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100" dirty="0" err="1">
                <a:solidFill>
                  <a:schemeClr val="bg1"/>
                </a:solidFill>
              </a:rPr>
              <a:t>urna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5692" y="4077004"/>
            <a:ext cx="2949061" cy="1715854"/>
            <a:chOff x="246446" y="4006776"/>
            <a:chExt cx="2949061" cy="1715854"/>
          </a:xfrm>
        </p:grpSpPr>
        <p:sp>
          <p:nvSpPr>
            <p:cNvPr id="14" name="TextBox 13"/>
            <p:cNvSpPr txBox="1"/>
            <p:nvPr/>
          </p:nvSpPr>
          <p:spPr>
            <a:xfrm>
              <a:off x="246446" y="4006776"/>
              <a:ext cx="2949061" cy="1715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</a:rPr>
                <a:t>CONTACT ME</a:t>
              </a:r>
            </a:p>
            <a:p>
              <a:pPr marL="461963">
                <a:lnSpc>
                  <a:spcPct val="90000"/>
                </a:lnSpc>
                <a:spcAft>
                  <a:spcPts val="12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 (740)  555-1234</a:t>
              </a:r>
            </a:p>
            <a:p>
              <a:pPr marL="461963">
                <a:lnSpc>
                  <a:spcPct val="90000"/>
                </a:lnSpc>
                <a:spcAft>
                  <a:spcPts val="12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wjohnson@gmail.com</a:t>
              </a:r>
            </a:p>
            <a:p>
              <a:pPr marL="461963">
                <a:lnSpc>
                  <a:spcPct val="90000"/>
                </a:lnSpc>
                <a:spcAft>
                  <a:spcPts val="12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www.willjohnson.com</a:t>
              </a:r>
            </a:p>
            <a:p>
              <a:pPr marL="461963">
                <a:lnSpc>
                  <a:spcPct val="90000"/>
                </a:lnSpc>
                <a:spcAft>
                  <a:spcPts val="12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123 Elm Street</a:t>
              </a:r>
              <a:br>
                <a:rPr lang="en-US" sz="1100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Magnolia, IL 54321</a:t>
              </a:r>
            </a:p>
          </p:txBody>
        </p:sp>
        <p:sp>
          <p:nvSpPr>
            <p:cNvPr id="16" name="Shape 340"/>
            <p:cNvSpPr>
              <a:spLocks noChangeAspect="1"/>
            </p:cNvSpPr>
            <p:nvPr/>
          </p:nvSpPr>
          <p:spPr>
            <a:xfrm>
              <a:off x="485747" y="4475623"/>
              <a:ext cx="149010" cy="11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19" extrusionOk="0">
                  <a:moveTo>
                    <a:pt x="6356" y="242"/>
                  </a:moveTo>
                  <a:cubicBezTo>
                    <a:pt x="4800" y="412"/>
                    <a:pt x="3194" y="686"/>
                    <a:pt x="1900" y="1840"/>
                  </a:cubicBezTo>
                  <a:cubicBezTo>
                    <a:pt x="1290" y="2384"/>
                    <a:pt x="801" y="3090"/>
                    <a:pt x="483" y="3909"/>
                  </a:cubicBezTo>
                  <a:cubicBezTo>
                    <a:pt x="289" y="4407"/>
                    <a:pt x="165" y="4944"/>
                    <a:pt x="82" y="5481"/>
                  </a:cubicBezTo>
                  <a:cubicBezTo>
                    <a:pt x="39" y="5754"/>
                    <a:pt x="7" y="6033"/>
                    <a:pt x="1" y="6311"/>
                  </a:cubicBezTo>
                  <a:cubicBezTo>
                    <a:pt x="-5" y="6589"/>
                    <a:pt x="14" y="6869"/>
                    <a:pt x="73" y="7146"/>
                  </a:cubicBezTo>
                  <a:cubicBezTo>
                    <a:pt x="208" y="7783"/>
                    <a:pt x="539" y="8309"/>
                    <a:pt x="919" y="8762"/>
                  </a:cubicBezTo>
                  <a:cubicBezTo>
                    <a:pt x="1184" y="9079"/>
                    <a:pt x="1474" y="9361"/>
                    <a:pt x="1784" y="9605"/>
                  </a:cubicBezTo>
                  <a:lnTo>
                    <a:pt x="6182" y="7444"/>
                  </a:lnTo>
                  <a:cubicBezTo>
                    <a:pt x="6275" y="6918"/>
                    <a:pt x="6346" y="6387"/>
                    <a:pt x="6395" y="5852"/>
                  </a:cubicBezTo>
                  <a:cubicBezTo>
                    <a:pt x="6442" y="5342"/>
                    <a:pt x="6469" y="4829"/>
                    <a:pt x="6476" y="4316"/>
                  </a:cubicBezTo>
                  <a:cubicBezTo>
                    <a:pt x="6749" y="4060"/>
                    <a:pt x="7052" y="3861"/>
                    <a:pt x="7376" y="3729"/>
                  </a:cubicBezTo>
                  <a:cubicBezTo>
                    <a:pt x="7820" y="3548"/>
                    <a:pt x="8288" y="3495"/>
                    <a:pt x="8754" y="3456"/>
                  </a:cubicBezTo>
                  <a:cubicBezTo>
                    <a:pt x="10114" y="3343"/>
                    <a:pt x="11479" y="3343"/>
                    <a:pt x="12838" y="3456"/>
                  </a:cubicBezTo>
                  <a:cubicBezTo>
                    <a:pt x="13303" y="3495"/>
                    <a:pt x="13770" y="3546"/>
                    <a:pt x="14213" y="3726"/>
                  </a:cubicBezTo>
                  <a:cubicBezTo>
                    <a:pt x="14537" y="3858"/>
                    <a:pt x="14841" y="4058"/>
                    <a:pt x="15114" y="4313"/>
                  </a:cubicBezTo>
                  <a:cubicBezTo>
                    <a:pt x="15120" y="4827"/>
                    <a:pt x="15147" y="5341"/>
                    <a:pt x="15194" y="5852"/>
                  </a:cubicBezTo>
                  <a:cubicBezTo>
                    <a:pt x="15244" y="6388"/>
                    <a:pt x="15315" y="6920"/>
                    <a:pt x="15408" y="7446"/>
                  </a:cubicBezTo>
                  <a:lnTo>
                    <a:pt x="19805" y="9605"/>
                  </a:lnTo>
                  <a:cubicBezTo>
                    <a:pt x="20116" y="9361"/>
                    <a:pt x="20406" y="9079"/>
                    <a:pt x="20671" y="8762"/>
                  </a:cubicBezTo>
                  <a:cubicBezTo>
                    <a:pt x="21050" y="8309"/>
                    <a:pt x="21382" y="7783"/>
                    <a:pt x="21517" y="7146"/>
                  </a:cubicBezTo>
                  <a:cubicBezTo>
                    <a:pt x="21575" y="6869"/>
                    <a:pt x="21595" y="6589"/>
                    <a:pt x="21589" y="6311"/>
                  </a:cubicBezTo>
                  <a:cubicBezTo>
                    <a:pt x="21582" y="6033"/>
                    <a:pt x="21550" y="5757"/>
                    <a:pt x="21508" y="5484"/>
                  </a:cubicBezTo>
                  <a:cubicBezTo>
                    <a:pt x="21425" y="4946"/>
                    <a:pt x="21300" y="4407"/>
                    <a:pt x="21107" y="3909"/>
                  </a:cubicBezTo>
                  <a:cubicBezTo>
                    <a:pt x="20789" y="3090"/>
                    <a:pt x="20300" y="2384"/>
                    <a:pt x="19690" y="1840"/>
                  </a:cubicBezTo>
                  <a:cubicBezTo>
                    <a:pt x="18395" y="686"/>
                    <a:pt x="16789" y="409"/>
                    <a:pt x="15234" y="239"/>
                  </a:cubicBezTo>
                  <a:cubicBezTo>
                    <a:pt x="12292" y="-81"/>
                    <a:pt x="9297" y="-78"/>
                    <a:pt x="6356" y="242"/>
                  </a:cubicBezTo>
                  <a:close/>
                  <a:moveTo>
                    <a:pt x="7858" y="4021"/>
                  </a:moveTo>
                  <a:cubicBezTo>
                    <a:pt x="7569" y="4021"/>
                    <a:pt x="7308" y="4168"/>
                    <a:pt x="7118" y="4405"/>
                  </a:cubicBezTo>
                  <a:cubicBezTo>
                    <a:pt x="6929" y="4642"/>
                    <a:pt x="6812" y="4969"/>
                    <a:pt x="6812" y="5331"/>
                  </a:cubicBezTo>
                  <a:lnTo>
                    <a:pt x="6812" y="7378"/>
                  </a:lnTo>
                  <a:cubicBezTo>
                    <a:pt x="6812" y="7446"/>
                    <a:pt x="6817" y="7512"/>
                    <a:pt x="6825" y="7577"/>
                  </a:cubicBezTo>
                  <a:cubicBezTo>
                    <a:pt x="6834" y="7641"/>
                    <a:pt x="6846" y="7704"/>
                    <a:pt x="6862" y="7766"/>
                  </a:cubicBezTo>
                  <a:cubicBezTo>
                    <a:pt x="6072" y="8592"/>
                    <a:pt x="5372" y="9535"/>
                    <a:pt x="4795" y="10582"/>
                  </a:cubicBezTo>
                  <a:cubicBezTo>
                    <a:pt x="3416" y="13088"/>
                    <a:pt x="2709" y="16093"/>
                    <a:pt x="2798" y="19169"/>
                  </a:cubicBezTo>
                  <a:cubicBezTo>
                    <a:pt x="2798" y="19818"/>
                    <a:pt x="3010" y="20403"/>
                    <a:pt x="3350" y="20828"/>
                  </a:cubicBezTo>
                  <a:cubicBezTo>
                    <a:pt x="3689" y="21254"/>
                    <a:pt x="4157" y="21519"/>
                    <a:pt x="4675" y="21519"/>
                  </a:cubicBezTo>
                  <a:lnTo>
                    <a:pt x="9633" y="21519"/>
                  </a:lnTo>
                  <a:lnTo>
                    <a:pt x="11957" y="21519"/>
                  </a:lnTo>
                  <a:lnTo>
                    <a:pt x="16914" y="21519"/>
                  </a:lnTo>
                  <a:cubicBezTo>
                    <a:pt x="17433" y="21519"/>
                    <a:pt x="17900" y="21254"/>
                    <a:pt x="18240" y="20828"/>
                  </a:cubicBezTo>
                  <a:cubicBezTo>
                    <a:pt x="18580" y="20403"/>
                    <a:pt x="18791" y="19818"/>
                    <a:pt x="18791" y="19169"/>
                  </a:cubicBezTo>
                  <a:cubicBezTo>
                    <a:pt x="18880" y="16093"/>
                    <a:pt x="18171" y="13088"/>
                    <a:pt x="16792" y="10582"/>
                  </a:cubicBezTo>
                  <a:cubicBezTo>
                    <a:pt x="16215" y="9534"/>
                    <a:pt x="15516" y="8592"/>
                    <a:pt x="14726" y="7766"/>
                  </a:cubicBezTo>
                  <a:cubicBezTo>
                    <a:pt x="14741" y="7704"/>
                    <a:pt x="14755" y="7641"/>
                    <a:pt x="14763" y="7577"/>
                  </a:cubicBezTo>
                  <a:cubicBezTo>
                    <a:pt x="14772" y="7512"/>
                    <a:pt x="14778" y="7446"/>
                    <a:pt x="14778" y="7378"/>
                  </a:cubicBezTo>
                  <a:lnTo>
                    <a:pt x="14778" y="5331"/>
                  </a:lnTo>
                  <a:cubicBezTo>
                    <a:pt x="14778" y="4969"/>
                    <a:pt x="14661" y="4642"/>
                    <a:pt x="14471" y="4405"/>
                  </a:cubicBezTo>
                  <a:cubicBezTo>
                    <a:pt x="14282" y="4168"/>
                    <a:pt x="14020" y="4021"/>
                    <a:pt x="13731" y="4021"/>
                  </a:cubicBezTo>
                  <a:lnTo>
                    <a:pt x="13494" y="4021"/>
                  </a:lnTo>
                  <a:cubicBezTo>
                    <a:pt x="13205" y="4021"/>
                    <a:pt x="12943" y="4168"/>
                    <a:pt x="12754" y="4405"/>
                  </a:cubicBezTo>
                  <a:cubicBezTo>
                    <a:pt x="12564" y="4642"/>
                    <a:pt x="12447" y="4969"/>
                    <a:pt x="12447" y="5331"/>
                  </a:cubicBezTo>
                  <a:lnTo>
                    <a:pt x="12447" y="7378"/>
                  </a:lnTo>
                  <a:cubicBezTo>
                    <a:pt x="12447" y="7420"/>
                    <a:pt x="12449" y="7462"/>
                    <a:pt x="12452" y="7504"/>
                  </a:cubicBezTo>
                  <a:cubicBezTo>
                    <a:pt x="12456" y="7545"/>
                    <a:pt x="12461" y="7586"/>
                    <a:pt x="12467" y="7626"/>
                  </a:cubicBezTo>
                  <a:lnTo>
                    <a:pt x="9123" y="7626"/>
                  </a:lnTo>
                  <a:cubicBezTo>
                    <a:pt x="9129" y="7586"/>
                    <a:pt x="9134" y="7545"/>
                    <a:pt x="9137" y="7504"/>
                  </a:cubicBezTo>
                  <a:cubicBezTo>
                    <a:pt x="9140" y="7462"/>
                    <a:pt x="9142" y="7420"/>
                    <a:pt x="9142" y="7378"/>
                  </a:cubicBezTo>
                  <a:lnTo>
                    <a:pt x="9142" y="5331"/>
                  </a:lnTo>
                  <a:cubicBezTo>
                    <a:pt x="9142" y="4969"/>
                    <a:pt x="9025" y="4642"/>
                    <a:pt x="8836" y="4405"/>
                  </a:cubicBezTo>
                  <a:cubicBezTo>
                    <a:pt x="8646" y="4168"/>
                    <a:pt x="8385" y="4021"/>
                    <a:pt x="8096" y="4021"/>
                  </a:cubicBezTo>
                  <a:lnTo>
                    <a:pt x="7858" y="4021"/>
                  </a:lnTo>
                  <a:close/>
                  <a:moveTo>
                    <a:pt x="10795" y="10230"/>
                  </a:moveTo>
                  <a:cubicBezTo>
                    <a:pt x="11682" y="10230"/>
                    <a:pt x="12570" y="10655"/>
                    <a:pt x="13247" y="11502"/>
                  </a:cubicBezTo>
                  <a:cubicBezTo>
                    <a:pt x="14601" y="13197"/>
                    <a:pt x="14601" y="15948"/>
                    <a:pt x="13247" y="17643"/>
                  </a:cubicBezTo>
                  <a:cubicBezTo>
                    <a:pt x="11894" y="19338"/>
                    <a:pt x="9700" y="19338"/>
                    <a:pt x="8346" y="17643"/>
                  </a:cubicBezTo>
                  <a:cubicBezTo>
                    <a:pt x="6993" y="15948"/>
                    <a:pt x="6993" y="13197"/>
                    <a:pt x="8346" y="11502"/>
                  </a:cubicBezTo>
                  <a:cubicBezTo>
                    <a:pt x="9023" y="10655"/>
                    <a:pt x="9908" y="10230"/>
                    <a:pt x="10795" y="1023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313"/>
            <p:cNvSpPr>
              <a:spLocks noChangeAspect="1"/>
            </p:cNvSpPr>
            <p:nvPr/>
          </p:nvSpPr>
          <p:spPr>
            <a:xfrm>
              <a:off x="442838" y="4780280"/>
              <a:ext cx="190269" cy="87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7" y="0"/>
                  </a:moveTo>
                  <a:lnTo>
                    <a:pt x="12251" y="16568"/>
                  </a:lnTo>
                  <a:cubicBezTo>
                    <a:pt x="12714" y="17569"/>
                    <a:pt x="13463" y="17569"/>
                    <a:pt x="13925" y="16568"/>
                  </a:cubicBezTo>
                  <a:lnTo>
                    <a:pt x="21574" y="0"/>
                  </a:lnTo>
                  <a:lnTo>
                    <a:pt x="4607" y="0"/>
                  </a:lnTo>
                  <a:close/>
                  <a:moveTo>
                    <a:pt x="4576" y="897"/>
                  </a:moveTo>
                  <a:lnTo>
                    <a:pt x="4576" y="20807"/>
                  </a:lnTo>
                  <a:lnTo>
                    <a:pt x="9240" y="10847"/>
                  </a:lnTo>
                  <a:lnTo>
                    <a:pt x="4576" y="897"/>
                  </a:lnTo>
                  <a:close/>
                  <a:moveTo>
                    <a:pt x="21600" y="897"/>
                  </a:moveTo>
                  <a:lnTo>
                    <a:pt x="16932" y="10847"/>
                  </a:lnTo>
                  <a:lnTo>
                    <a:pt x="21600" y="20807"/>
                  </a:lnTo>
                  <a:lnTo>
                    <a:pt x="21600" y="897"/>
                  </a:lnTo>
                  <a:close/>
                  <a:moveTo>
                    <a:pt x="52" y="3644"/>
                  </a:moveTo>
                  <a:lnTo>
                    <a:pt x="52" y="5098"/>
                  </a:lnTo>
                  <a:lnTo>
                    <a:pt x="3548" y="5098"/>
                  </a:lnTo>
                  <a:lnTo>
                    <a:pt x="3548" y="3644"/>
                  </a:lnTo>
                  <a:lnTo>
                    <a:pt x="52" y="3644"/>
                  </a:lnTo>
                  <a:close/>
                  <a:moveTo>
                    <a:pt x="0" y="7930"/>
                  </a:moveTo>
                  <a:lnTo>
                    <a:pt x="0" y="9384"/>
                  </a:lnTo>
                  <a:lnTo>
                    <a:pt x="3495" y="9384"/>
                  </a:lnTo>
                  <a:lnTo>
                    <a:pt x="3495" y="7930"/>
                  </a:lnTo>
                  <a:lnTo>
                    <a:pt x="0" y="7930"/>
                  </a:lnTo>
                  <a:close/>
                  <a:moveTo>
                    <a:pt x="9418" y="11121"/>
                  </a:moveTo>
                  <a:lnTo>
                    <a:pt x="4585" y="21600"/>
                  </a:lnTo>
                  <a:lnTo>
                    <a:pt x="21552" y="21600"/>
                  </a:lnTo>
                  <a:lnTo>
                    <a:pt x="16740" y="11178"/>
                  </a:lnTo>
                  <a:lnTo>
                    <a:pt x="13925" y="17267"/>
                  </a:lnTo>
                  <a:cubicBezTo>
                    <a:pt x="13463" y="18268"/>
                    <a:pt x="12714" y="18268"/>
                    <a:pt x="12251" y="17267"/>
                  </a:cubicBezTo>
                  <a:lnTo>
                    <a:pt x="9418" y="11121"/>
                  </a:lnTo>
                  <a:close/>
                  <a:moveTo>
                    <a:pt x="0" y="12207"/>
                  </a:moveTo>
                  <a:lnTo>
                    <a:pt x="0" y="13670"/>
                  </a:lnTo>
                  <a:lnTo>
                    <a:pt x="3495" y="13670"/>
                  </a:lnTo>
                  <a:lnTo>
                    <a:pt x="3495" y="12207"/>
                  </a:lnTo>
                  <a:lnTo>
                    <a:pt x="0" y="12207"/>
                  </a:lnTo>
                  <a:close/>
                  <a:moveTo>
                    <a:pt x="0" y="16493"/>
                  </a:moveTo>
                  <a:lnTo>
                    <a:pt x="0" y="17947"/>
                  </a:lnTo>
                  <a:lnTo>
                    <a:pt x="3495" y="17947"/>
                  </a:lnTo>
                  <a:lnTo>
                    <a:pt x="3495" y="16493"/>
                  </a:lnTo>
                  <a:lnTo>
                    <a:pt x="0" y="16493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393"/>
            <p:cNvSpPr>
              <a:spLocks noChangeAspect="1"/>
            </p:cNvSpPr>
            <p:nvPr/>
          </p:nvSpPr>
          <p:spPr>
            <a:xfrm>
              <a:off x="514628" y="5385731"/>
              <a:ext cx="104951" cy="157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49" h="21600" extrusionOk="0">
                  <a:moveTo>
                    <a:pt x="9444" y="0"/>
                  </a:moveTo>
                  <a:cubicBezTo>
                    <a:pt x="6612" y="0"/>
                    <a:pt x="3782" y="957"/>
                    <a:pt x="1901" y="2872"/>
                  </a:cubicBezTo>
                  <a:cubicBezTo>
                    <a:pt x="-1334" y="6164"/>
                    <a:pt x="20" y="10596"/>
                    <a:pt x="2542" y="14346"/>
                  </a:cubicBezTo>
                  <a:cubicBezTo>
                    <a:pt x="4311" y="16978"/>
                    <a:pt x="6506" y="19421"/>
                    <a:pt x="9090" y="21600"/>
                  </a:cubicBezTo>
                  <a:cubicBezTo>
                    <a:pt x="12010" y="19509"/>
                    <a:pt x="14461" y="17055"/>
                    <a:pt x="16367" y="14346"/>
                  </a:cubicBezTo>
                  <a:cubicBezTo>
                    <a:pt x="18987" y="10620"/>
                    <a:pt x="20266" y="6163"/>
                    <a:pt x="17008" y="2872"/>
                  </a:cubicBezTo>
                  <a:cubicBezTo>
                    <a:pt x="15113" y="959"/>
                    <a:pt x="12277" y="1"/>
                    <a:pt x="9444" y="0"/>
                  </a:cubicBezTo>
                  <a:close/>
                  <a:moveTo>
                    <a:pt x="9478" y="2856"/>
                  </a:moveTo>
                  <a:cubicBezTo>
                    <a:pt x="11012" y="2856"/>
                    <a:pt x="12546" y="3301"/>
                    <a:pt x="13716" y="4190"/>
                  </a:cubicBezTo>
                  <a:cubicBezTo>
                    <a:pt x="16057" y="5969"/>
                    <a:pt x="16057" y="8854"/>
                    <a:pt x="13716" y="10633"/>
                  </a:cubicBezTo>
                  <a:cubicBezTo>
                    <a:pt x="11376" y="12412"/>
                    <a:pt x="7579" y="12412"/>
                    <a:pt x="5239" y="10633"/>
                  </a:cubicBezTo>
                  <a:cubicBezTo>
                    <a:pt x="2898" y="8854"/>
                    <a:pt x="2898" y="5969"/>
                    <a:pt x="5239" y="4190"/>
                  </a:cubicBezTo>
                  <a:cubicBezTo>
                    <a:pt x="6409" y="3301"/>
                    <a:pt x="7943" y="2856"/>
                    <a:pt x="9478" y="285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518"/>
            <p:cNvSpPr>
              <a:spLocks noChangeAspect="1"/>
            </p:cNvSpPr>
            <p:nvPr/>
          </p:nvSpPr>
          <p:spPr>
            <a:xfrm>
              <a:off x="525873" y="5054146"/>
              <a:ext cx="93706" cy="145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" y="0"/>
                  </a:moveTo>
                  <a:lnTo>
                    <a:pt x="0" y="18264"/>
                  </a:lnTo>
                  <a:lnTo>
                    <a:pt x="7197" y="14751"/>
                  </a:lnTo>
                  <a:lnTo>
                    <a:pt x="11928" y="21600"/>
                  </a:lnTo>
                  <a:lnTo>
                    <a:pt x="17498" y="20002"/>
                  </a:lnTo>
                  <a:lnTo>
                    <a:pt x="12759" y="13153"/>
                  </a:lnTo>
                  <a:lnTo>
                    <a:pt x="21600" y="1207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2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692" y="6151585"/>
            <a:ext cx="2878722" cy="1257267"/>
            <a:chOff x="246447" y="5927268"/>
            <a:chExt cx="2878722" cy="1257267"/>
          </a:xfrm>
        </p:grpSpPr>
        <p:sp>
          <p:nvSpPr>
            <p:cNvPr id="15" name="TextBox 14"/>
            <p:cNvSpPr txBox="1"/>
            <p:nvPr/>
          </p:nvSpPr>
          <p:spPr>
            <a:xfrm>
              <a:off x="246447" y="5927268"/>
              <a:ext cx="2878722" cy="1257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</a:rPr>
                <a:t>SOCIAL</a:t>
              </a:r>
              <a:endPara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endParaRPr>
            </a:p>
            <a:p>
              <a:pPr marL="461963">
                <a:lnSpc>
                  <a:spcPct val="90000"/>
                </a:lnSpc>
                <a:spcAft>
                  <a:spcPts val="12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linkedin.com/</a:t>
              </a:r>
              <a:r>
                <a:rPr lang="en-US" sz="1100" dirty="0" err="1">
                  <a:solidFill>
                    <a:schemeClr val="bg1"/>
                  </a:solidFill>
                </a:rPr>
                <a:t>willjohnson</a:t>
              </a:r>
              <a:endParaRPr lang="en-US" sz="1100" dirty="0">
                <a:solidFill>
                  <a:schemeClr val="bg1"/>
                </a:solidFill>
              </a:endParaRPr>
            </a:p>
            <a:p>
              <a:pPr marL="461963">
                <a:lnSpc>
                  <a:spcPct val="90000"/>
                </a:lnSpc>
                <a:spcAft>
                  <a:spcPts val="1200"/>
                </a:spcAft>
              </a:pPr>
              <a:r>
                <a:rPr lang="en-US" sz="1100" dirty="0" err="1">
                  <a:solidFill>
                    <a:schemeClr val="bg1"/>
                  </a:solidFill>
                </a:rPr>
                <a:t>willjohnson</a:t>
              </a:r>
              <a:endParaRPr lang="en-US" sz="1100" dirty="0">
                <a:solidFill>
                  <a:schemeClr val="bg1"/>
                </a:solidFill>
              </a:endParaRPr>
            </a:p>
            <a:p>
              <a:pPr marL="461963">
                <a:lnSpc>
                  <a:spcPct val="90000"/>
                </a:lnSpc>
                <a:spcAft>
                  <a:spcPts val="1200"/>
                </a:spcAft>
              </a:pPr>
              <a:r>
                <a:rPr lang="en-US" sz="1100" dirty="0" err="1">
                  <a:solidFill>
                    <a:schemeClr val="bg1"/>
                  </a:solidFill>
                </a:rPr>
                <a:t>willjohnson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1" name="Shape 746"/>
            <p:cNvSpPr>
              <a:spLocks noChangeAspect="1"/>
            </p:cNvSpPr>
            <p:nvPr/>
          </p:nvSpPr>
          <p:spPr>
            <a:xfrm>
              <a:off x="462437" y="6689345"/>
              <a:ext cx="160589" cy="1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1" extrusionOk="0">
                  <a:moveTo>
                    <a:pt x="21327" y="0"/>
                  </a:moveTo>
                  <a:cubicBezTo>
                    <a:pt x="20950" y="385"/>
                    <a:pt x="20537" y="718"/>
                    <a:pt x="20095" y="994"/>
                  </a:cubicBezTo>
                  <a:cubicBezTo>
                    <a:pt x="19806" y="1174"/>
                    <a:pt x="19505" y="1326"/>
                    <a:pt x="19197" y="1454"/>
                  </a:cubicBezTo>
                  <a:cubicBezTo>
                    <a:pt x="19074" y="1495"/>
                    <a:pt x="18950" y="1532"/>
                    <a:pt x="18826" y="1564"/>
                  </a:cubicBezTo>
                  <a:cubicBezTo>
                    <a:pt x="18701" y="1596"/>
                    <a:pt x="18576" y="1622"/>
                    <a:pt x="18450" y="1642"/>
                  </a:cubicBezTo>
                  <a:cubicBezTo>
                    <a:pt x="18439" y="1630"/>
                    <a:pt x="18431" y="1617"/>
                    <a:pt x="18420" y="1604"/>
                  </a:cubicBezTo>
                  <a:cubicBezTo>
                    <a:pt x="17516" y="555"/>
                    <a:pt x="16331" y="31"/>
                    <a:pt x="15146" y="31"/>
                  </a:cubicBezTo>
                  <a:cubicBezTo>
                    <a:pt x="13961" y="31"/>
                    <a:pt x="12778" y="555"/>
                    <a:pt x="11874" y="1604"/>
                  </a:cubicBezTo>
                  <a:cubicBezTo>
                    <a:pt x="10798" y="2854"/>
                    <a:pt x="10378" y="4563"/>
                    <a:pt x="10584" y="6185"/>
                  </a:cubicBezTo>
                  <a:cubicBezTo>
                    <a:pt x="7665" y="6123"/>
                    <a:pt x="4764" y="4915"/>
                    <a:pt x="2536" y="2537"/>
                  </a:cubicBezTo>
                  <a:cubicBezTo>
                    <a:pt x="2020" y="1987"/>
                    <a:pt x="1573" y="1393"/>
                    <a:pt x="1174" y="774"/>
                  </a:cubicBezTo>
                  <a:cubicBezTo>
                    <a:pt x="846" y="1976"/>
                    <a:pt x="809" y="3214"/>
                    <a:pt x="1061" y="4424"/>
                  </a:cubicBezTo>
                  <a:cubicBezTo>
                    <a:pt x="1314" y="5633"/>
                    <a:pt x="1855" y="6816"/>
                    <a:pt x="2686" y="7906"/>
                  </a:cubicBezTo>
                  <a:cubicBezTo>
                    <a:pt x="2602" y="7887"/>
                    <a:pt x="2518" y="7878"/>
                    <a:pt x="2435" y="7857"/>
                  </a:cubicBezTo>
                  <a:cubicBezTo>
                    <a:pt x="1747" y="7682"/>
                    <a:pt x="1103" y="7431"/>
                    <a:pt x="487" y="7129"/>
                  </a:cubicBezTo>
                  <a:cubicBezTo>
                    <a:pt x="723" y="8385"/>
                    <a:pt x="1237" y="9495"/>
                    <a:pt x="2001" y="10404"/>
                  </a:cubicBezTo>
                  <a:cubicBezTo>
                    <a:pt x="2764" y="11312"/>
                    <a:pt x="3778" y="12019"/>
                    <a:pt x="5011" y="12468"/>
                  </a:cubicBezTo>
                  <a:cubicBezTo>
                    <a:pt x="4702" y="12528"/>
                    <a:pt x="4390" y="12575"/>
                    <a:pt x="4074" y="12604"/>
                  </a:cubicBezTo>
                  <a:cubicBezTo>
                    <a:pt x="3423" y="12664"/>
                    <a:pt x="2793" y="12642"/>
                    <a:pt x="2175" y="12566"/>
                  </a:cubicBezTo>
                  <a:cubicBezTo>
                    <a:pt x="2658" y="13561"/>
                    <a:pt x="3336" y="14356"/>
                    <a:pt x="4174" y="14919"/>
                  </a:cubicBezTo>
                  <a:cubicBezTo>
                    <a:pt x="5013" y="15482"/>
                    <a:pt x="6011" y="15812"/>
                    <a:pt x="7134" y="15875"/>
                  </a:cubicBezTo>
                  <a:cubicBezTo>
                    <a:pt x="6052" y="16684"/>
                    <a:pt x="4889" y="17291"/>
                    <a:pt x="3686" y="17695"/>
                  </a:cubicBezTo>
                  <a:cubicBezTo>
                    <a:pt x="2484" y="18098"/>
                    <a:pt x="1242" y="18298"/>
                    <a:pt x="0" y="18293"/>
                  </a:cubicBezTo>
                  <a:cubicBezTo>
                    <a:pt x="5099" y="21600"/>
                    <a:pt x="11574" y="20785"/>
                    <a:pt x="15935" y="15973"/>
                  </a:cubicBezTo>
                  <a:cubicBezTo>
                    <a:pt x="18418" y="13234"/>
                    <a:pt x="19884" y="9526"/>
                    <a:pt x="19760" y="5586"/>
                  </a:cubicBezTo>
                  <a:cubicBezTo>
                    <a:pt x="19751" y="5316"/>
                    <a:pt x="19737" y="5047"/>
                    <a:pt x="19714" y="4778"/>
                  </a:cubicBezTo>
                  <a:lnTo>
                    <a:pt x="21600" y="2668"/>
                  </a:lnTo>
                  <a:lnTo>
                    <a:pt x="19367" y="3224"/>
                  </a:lnTo>
                  <a:lnTo>
                    <a:pt x="19365" y="3219"/>
                  </a:lnTo>
                  <a:lnTo>
                    <a:pt x="19363" y="3215"/>
                  </a:lnTo>
                  <a:cubicBezTo>
                    <a:pt x="19392" y="3183"/>
                    <a:pt x="19421" y="3151"/>
                    <a:pt x="19450" y="3119"/>
                  </a:cubicBezTo>
                  <a:cubicBezTo>
                    <a:pt x="19532" y="3030"/>
                    <a:pt x="19612" y="2938"/>
                    <a:pt x="19693" y="2849"/>
                  </a:cubicBezTo>
                  <a:cubicBezTo>
                    <a:pt x="19835" y="2720"/>
                    <a:pt x="19968" y="2580"/>
                    <a:pt x="20095" y="2432"/>
                  </a:cubicBezTo>
                  <a:cubicBezTo>
                    <a:pt x="20272" y="2222"/>
                    <a:pt x="20434" y="1994"/>
                    <a:pt x="20581" y="1754"/>
                  </a:cubicBezTo>
                  <a:cubicBezTo>
                    <a:pt x="20909" y="1221"/>
                    <a:pt x="21162" y="628"/>
                    <a:pt x="2132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692"/>
            <p:cNvSpPr>
              <a:spLocks noChangeAspect="1"/>
            </p:cNvSpPr>
            <p:nvPr/>
          </p:nvSpPr>
          <p:spPr>
            <a:xfrm>
              <a:off x="469081" y="6344982"/>
              <a:ext cx="150499" cy="149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extrusionOk="0">
                  <a:moveTo>
                    <a:pt x="2769" y="0"/>
                  </a:moveTo>
                  <a:cubicBezTo>
                    <a:pt x="2061" y="0"/>
                    <a:pt x="1353" y="275"/>
                    <a:pt x="812" y="827"/>
                  </a:cubicBezTo>
                  <a:cubicBezTo>
                    <a:pt x="-270" y="1931"/>
                    <a:pt x="-270" y="3722"/>
                    <a:pt x="812" y="4826"/>
                  </a:cubicBezTo>
                  <a:cubicBezTo>
                    <a:pt x="1894" y="5930"/>
                    <a:pt x="3647" y="5930"/>
                    <a:pt x="4729" y="4826"/>
                  </a:cubicBezTo>
                  <a:cubicBezTo>
                    <a:pt x="5811" y="3722"/>
                    <a:pt x="5811" y="1931"/>
                    <a:pt x="4729" y="827"/>
                  </a:cubicBezTo>
                  <a:cubicBezTo>
                    <a:pt x="4188" y="275"/>
                    <a:pt x="3478" y="0"/>
                    <a:pt x="2769" y="0"/>
                  </a:cubicBezTo>
                  <a:close/>
                  <a:moveTo>
                    <a:pt x="16460" y="6562"/>
                  </a:moveTo>
                  <a:cubicBezTo>
                    <a:pt x="16305" y="6557"/>
                    <a:pt x="16150" y="6557"/>
                    <a:pt x="15993" y="6564"/>
                  </a:cubicBezTo>
                  <a:cubicBezTo>
                    <a:pt x="14502" y="6630"/>
                    <a:pt x="13099" y="7273"/>
                    <a:pt x="12051" y="8346"/>
                  </a:cubicBezTo>
                  <a:lnTo>
                    <a:pt x="12051" y="7176"/>
                  </a:lnTo>
                  <a:lnTo>
                    <a:pt x="7667" y="7176"/>
                  </a:lnTo>
                  <a:lnTo>
                    <a:pt x="7667" y="21600"/>
                  </a:lnTo>
                  <a:lnTo>
                    <a:pt x="12051" y="21600"/>
                  </a:lnTo>
                  <a:lnTo>
                    <a:pt x="12051" y="13252"/>
                  </a:lnTo>
                  <a:cubicBezTo>
                    <a:pt x="12216" y="11931"/>
                    <a:pt x="13333" y="10951"/>
                    <a:pt x="14638" y="10982"/>
                  </a:cubicBezTo>
                  <a:cubicBezTo>
                    <a:pt x="15699" y="11008"/>
                    <a:pt x="16627" y="11720"/>
                    <a:pt x="16946" y="12753"/>
                  </a:cubicBezTo>
                  <a:lnTo>
                    <a:pt x="16946" y="21600"/>
                  </a:lnTo>
                  <a:lnTo>
                    <a:pt x="21330" y="21600"/>
                  </a:lnTo>
                  <a:lnTo>
                    <a:pt x="21330" y="13024"/>
                  </a:lnTo>
                  <a:lnTo>
                    <a:pt x="21330" y="12713"/>
                  </a:lnTo>
                  <a:lnTo>
                    <a:pt x="21328" y="12713"/>
                  </a:lnTo>
                  <a:lnTo>
                    <a:pt x="21318" y="10385"/>
                  </a:lnTo>
                  <a:cubicBezTo>
                    <a:pt x="21027" y="9219"/>
                    <a:pt x="20344" y="8231"/>
                    <a:pt x="19428" y="7560"/>
                  </a:cubicBezTo>
                  <a:cubicBezTo>
                    <a:pt x="18577" y="6937"/>
                    <a:pt x="17544" y="6600"/>
                    <a:pt x="16460" y="6562"/>
                  </a:cubicBezTo>
                  <a:close/>
                  <a:moveTo>
                    <a:pt x="615" y="7176"/>
                  </a:moveTo>
                  <a:lnTo>
                    <a:pt x="615" y="21600"/>
                  </a:lnTo>
                  <a:lnTo>
                    <a:pt x="4999" y="21600"/>
                  </a:lnTo>
                  <a:lnTo>
                    <a:pt x="4999" y="7176"/>
                  </a:lnTo>
                  <a:lnTo>
                    <a:pt x="615" y="7176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" name="Shape 702"/>
            <p:cNvSpPr>
              <a:spLocks noChangeAspect="1"/>
            </p:cNvSpPr>
            <p:nvPr/>
          </p:nvSpPr>
          <p:spPr>
            <a:xfrm>
              <a:off x="463412" y="6975613"/>
              <a:ext cx="158637" cy="16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578" extrusionOk="0">
                  <a:moveTo>
                    <a:pt x="2689" y="0"/>
                  </a:moveTo>
                  <a:cubicBezTo>
                    <a:pt x="2273" y="0"/>
                    <a:pt x="1897" y="169"/>
                    <a:pt x="1624" y="441"/>
                  </a:cubicBezTo>
                  <a:cubicBezTo>
                    <a:pt x="1351" y="714"/>
                    <a:pt x="1183" y="1091"/>
                    <a:pt x="1183" y="1507"/>
                  </a:cubicBezTo>
                  <a:lnTo>
                    <a:pt x="1183" y="10517"/>
                  </a:lnTo>
                  <a:cubicBezTo>
                    <a:pt x="1106" y="10478"/>
                    <a:pt x="1027" y="10442"/>
                    <a:pt x="952" y="10401"/>
                  </a:cubicBezTo>
                  <a:cubicBezTo>
                    <a:pt x="755" y="10293"/>
                    <a:pt x="540" y="10192"/>
                    <a:pt x="328" y="10258"/>
                  </a:cubicBezTo>
                  <a:cubicBezTo>
                    <a:pt x="-199" y="10423"/>
                    <a:pt x="-21" y="10858"/>
                    <a:pt x="373" y="11336"/>
                  </a:cubicBezTo>
                  <a:cubicBezTo>
                    <a:pt x="1047" y="12154"/>
                    <a:pt x="2201" y="13054"/>
                    <a:pt x="3429" y="13464"/>
                  </a:cubicBezTo>
                  <a:cubicBezTo>
                    <a:pt x="3869" y="13611"/>
                    <a:pt x="4260" y="13865"/>
                    <a:pt x="4562" y="14217"/>
                  </a:cubicBezTo>
                  <a:cubicBezTo>
                    <a:pt x="4289" y="14886"/>
                    <a:pt x="4137" y="15558"/>
                    <a:pt x="4093" y="16270"/>
                  </a:cubicBezTo>
                  <a:cubicBezTo>
                    <a:pt x="4039" y="17146"/>
                    <a:pt x="4180" y="18045"/>
                    <a:pt x="4477" y="18858"/>
                  </a:cubicBezTo>
                  <a:cubicBezTo>
                    <a:pt x="5022" y="20354"/>
                    <a:pt x="6214" y="21600"/>
                    <a:pt x="7762" y="21577"/>
                  </a:cubicBezTo>
                  <a:cubicBezTo>
                    <a:pt x="8698" y="21564"/>
                    <a:pt x="9520" y="21071"/>
                    <a:pt x="9984" y="20319"/>
                  </a:cubicBezTo>
                  <a:cubicBezTo>
                    <a:pt x="10236" y="19911"/>
                    <a:pt x="10375" y="19434"/>
                    <a:pt x="10366" y="18930"/>
                  </a:cubicBezTo>
                  <a:lnTo>
                    <a:pt x="10335" y="15338"/>
                  </a:lnTo>
                  <a:cubicBezTo>
                    <a:pt x="10333" y="15323"/>
                    <a:pt x="10332" y="15307"/>
                    <a:pt x="10331" y="15292"/>
                  </a:cubicBezTo>
                  <a:cubicBezTo>
                    <a:pt x="10329" y="15277"/>
                    <a:pt x="10329" y="15261"/>
                    <a:pt x="10327" y="15246"/>
                  </a:cubicBezTo>
                  <a:lnTo>
                    <a:pt x="10867" y="15357"/>
                  </a:lnTo>
                  <a:lnTo>
                    <a:pt x="10836" y="18930"/>
                  </a:lnTo>
                  <a:cubicBezTo>
                    <a:pt x="10827" y="19434"/>
                    <a:pt x="10966" y="19911"/>
                    <a:pt x="11218" y="20319"/>
                  </a:cubicBezTo>
                  <a:cubicBezTo>
                    <a:pt x="11682" y="21071"/>
                    <a:pt x="12504" y="21564"/>
                    <a:pt x="13440" y="21577"/>
                  </a:cubicBezTo>
                  <a:cubicBezTo>
                    <a:pt x="14988" y="21600"/>
                    <a:pt x="16180" y="20354"/>
                    <a:pt x="16725" y="18858"/>
                  </a:cubicBezTo>
                  <a:cubicBezTo>
                    <a:pt x="17022" y="18045"/>
                    <a:pt x="17163" y="17146"/>
                    <a:pt x="17109" y="16270"/>
                  </a:cubicBezTo>
                  <a:cubicBezTo>
                    <a:pt x="17065" y="15558"/>
                    <a:pt x="16913" y="14886"/>
                    <a:pt x="16640" y="14217"/>
                  </a:cubicBezTo>
                  <a:cubicBezTo>
                    <a:pt x="16942" y="13865"/>
                    <a:pt x="17333" y="13611"/>
                    <a:pt x="17773" y="13464"/>
                  </a:cubicBezTo>
                  <a:cubicBezTo>
                    <a:pt x="19001" y="13054"/>
                    <a:pt x="20155" y="12154"/>
                    <a:pt x="20829" y="11336"/>
                  </a:cubicBezTo>
                  <a:cubicBezTo>
                    <a:pt x="21223" y="10858"/>
                    <a:pt x="21401" y="10423"/>
                    <a:pt x="20874" y="10258"/>
                  </a:cubicBezTo>
                  <a:cubicBezTo>
                    <a:pt x="20662" y="10192"/>
                    <a:pt x="20447" y="10293"/>
                    <a:pt x="20250" y="10401"/>
                  </a:cubicBezTo>
                  <a:cubicBezTo>
                    <a:pt x="20175" y="10442"/>
                    <a:pt x="20096" y="10478"/>
                    <a:pt x="20019" y="10517"/>
                  </a:cubicBezTo>
                  <a:lnTo>
                    <a:pt x="20019" y="1507"/>
                  </a:lnTo>
                  <a:cubicBezTo>
                    <a:pt x="20019" y="1091"/>
                    <a:pt x="19851" y="714"/>
                    <a:pt x="19578" y="441"/>
                  </a:cubicBezTo>
                  <a:cubicBezTo>
                    <a:pt x="19305" y="169"/>
                    <a:pt x="18929" y="0"/>
                    <a:pt x="18513" y="0"/>
                  </a:cubicBezTo>
                  <a:lnTo>
                    <a:pt x="2689" y="0"/>
                  </a:lnTo>
                  <a:close/>
                  <a:moveTo>
                    <a:pt x="3761" y="1217"/>
                  </a:moveTo>
                  <a:lnTo>
                    <a:pt x="17524" y="1217"/>
                  </a:lnTo>
                  <a:cubicBezTo>
                    <a:pt x="17886" y="1217"/>
                    <a:pt x="18214" y="1364"/>
                    <a:pt x="18451" y="1601"/>
                  </a:cubicBezTo>
                  <a:cubicBezTo>
                    <a:pt x="18688" y="1838"/>
                    <a:pt x="18834" y="2166"/>
                    <a:pt x="18834" y="2528"/>
                  </a:cubicBezTo>
                  <a:lnTo>
                    <a:pt x="18834" y="10837"/>
                  </a:lnTo>
                  <a:cubicBezTo>
                    <a:pt x="18834" y="10876"/>
                    <a:pt x="18832" y="10914"/>
                    <a:pt x="18828" y="10953"/>
                  </a:cubicBezTo>
                  <a:cubicBezTo>
                    <a:pt x="18824" y="10990"/>
                    <a:pt x="18819" y="11028"/>
                    <a:pt x="18812" y="11065"/>
                  </a:cubicBezTo>
                  <a:cubicBezTo>
                    <a:pt x="18533" y="11180"/>
                    <a:pt x="18253" y="11294"/>
                    <a:pt x="17972" y="11408"/>
                  </a:cubicBezTo>
                  <a:cubicBezTo>
                    <a:pt x="17184" y="11726"/>
                    <a:pt x="16402" y="12056"/>
                    <a:pt x="15632" y="12240"/>
                  </a:cubicBezTo>
                  <a:cubicBezTo>
                    <a:pt x="15258" y="12330"/>
                    <a:pt x="14877" y="12371"/>
                    <a:pt x="14493" y="12372"/>
                  </a:cubicBezTo>
                  <a:cubicBezTo>
                    <a:pt x="13577" y="12376"/>
                    <a:pt x="12596" y="12226"/>
                    <a:pt x="11711" y="12398"/>
                  </a:cubicBezTo>
                  <a:cubicBezTo>
                    <a:pt x="11474" y="12445"/>
                    <a:pt x="11252" y="12513"/>
                    <a:pt x="11089" y="12699"/>
                  </a:cubicBezTo>
                  <a:cubicBezTo>
                    <a:pt x="10912" y="12902"/>
                    <a:pt x="10877" y="13157"/>
                    <a:pt x="10882" y="13421"/>
                  </a:cubicBezTo>
                  <a:cubicBezTo>
                    <a:pt x="10670" y="13137"/>
                    <a:pt x="10410" y="12892"/>
                    <a:pt x="10113" y="12699"/>
                  </a:cubicBezTo>
                  <a:cubicBezTo>
                    <a:pt x="9919" y="12573"/>
                    <a:pt x="9712" y="12467"/>
                    <a:pt x="9491" y="12398"/>
                  </a:cubicBezTo>
                  <a:cubicBezTo>
                    <a:pt x="8620" y="12129"/>
                    <a:pt x="7631" y="12361"/>
                    <a:pt x="6709" y="12372"/>
                  </a:cubicBezTo>
                  <a:cubicBezTo>
                    <a:pt x="6325" y="12377"/>
                    <a:pt x="5943" y="12332"/>
                    <a:pt x="5570" y="12240"/>
                  </a:cubicBezTo>
                  <a:cubicBezTo>
                    <a:pt x="4801" y="12052"/>
                    <a:pt x="4018" y="11725"/>
                    <a:pt x="3230" y="11408"/>
                  </a:cubicBezTo>
                  <a:cubicBezTo>
                    <a:pt x="2979" y="11307"/>
                    <a:pt x="2730" y="11204"/>
                    <a:pt x="2481" y="11102"/>
                  </a:cubicBezTo>
                  <a:cubicBezTo>
                    <a:pt x="2472" y="11059"/>
                    <a:pt x="2464" y="11015"/>
                    <a:pt x="2458" y="10972"/>
                  </a:cubicBezTo>
                  <a:cubicBezTo>
                    <a:pt x="2453" y="10928"/>
                    <a:pt x="2449" y="10883"/>
                    <a:pt x="2449" y="10837"/>
                  </a:cubicBezTo>
                  <a:lnTo>
                    <a:pt x="2449" y="2528"/>
                  </a:lnTo>
                  <a:cubicBezTo>
                    <a:pt x="2449" y="2166"/>
                    <a:pt x="2596" y="1838"/>
                    <a:pt x="2834" y="1601"/>
                  </a:cubicBezTo>
                  <a:cubicBezTo>
                    <a:pt x="3071" y="1364"/>
                    <a:pt x="3399" y="1217"/>
                    <a:pt x="3761" y="1217"/>
                  </a:cubicBezTo>
                  <a:close/>
                  <a:moveTo>
                    <a:pt x="7521" y="6476"/>
                  </a:moveTo>
                  <a:cubicBezTo>
                    <a:pt x="6809" y="6476"/>
                    <a:pt x="6097" y="6723"/>
                    <a:pt x="5554" y="7218"/>
                  </a:cubicBezTo>
                  <a:cubicBezTo>
                    <a:pt x="4469" y="8207"/>
                    <a:pt x="4469" y="9811"/>
                    <a:pt x="5554" y="10801"/>
                  </a:cubicBezTo>
                  <a:cubicBezTo>
                    <a:pt x="6640" y="11790"/>
                    <a:pt x="8400" y="11790"/>
                    <a:pt x="9486" y="10801"/>
                  </a:cubicBezTo>
                  <a:cubicBezTo>
                    <a:pt x="10571" y="9811"/>
                    <a:pt x="10571" y="8207"/>
                    <a:pt x="9486" y="7218"/>
                  </a:cubicBezTo>
                  <a:cubicBezTo>
                    <a:pt x="8943" y="6723"/>
                    <a:pt x="8232" y="6476"/>
                    <a:pt x="7521" y="6476"/>
                  </a:cubicBezTo>
                  <a:close/>
                  <a:moveTo>
                    <a:pt x="13603" y="6476"/>
                  </a:moveTo>
                  <a:cubicBezTo>
                    <a:pt x="12892" y="6476"/>
                    <a:pt x="12181" y="6723"/>
                    <a:pt x="11638" y="7218"/>
                  </a:cubicBezTo>
                  <a:cubicBezTo>
                    <a:pt x="10553" y="8207"/>
                    <a:pt x="10553" y="9811"/>
                    <a:pt x="11638" y="10801"/>
                  </a:cubicBezTo>
                  <a:cubicBezTo>
                    <a:pt x="12724" y="11790"/>
                    <a:pt x="14482" y="11790"/>
                    <a:pt x="15568" y="10801"/>
                  </a:cubicBezTo>
                  <a:cubicBezTo>
                    <a:pt x="16654" y="9811"/>
                    <a:pt x="16654" y="8207"/>
                    <a:pt x="15568" y="7218"/>
                  </a:cubicBezTo>
                  <a:cubicBezTo>
                    <a:pt x="15025" y="6723"/>
                    <a:pt x="14314" y="6476"/>
                    <a:pt x="13603" y="64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558504" y="156592"/>
            <a:ext cx="2844800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000" dirty="0">
                <a:solidFill>
                  <a:srgbClr val="15395F"/>
                </a:solidFill>
                <a:latin typeface="+mj-lt"/>
              </a:rPr>
              <a:t>EXPERIENCE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58504" y="619799"/>
            <a:ext cx="2844800" cy="2174201"/>
            <a:chOff x="3558504" y="619799"/>
            <a:chExt cx="2844800" cy="2174201"/>
          </a:xfrm>
        </p:grpSpPr>
        <p:grpSp>
          <p:nvGrpSpPr>
            <p:cNvPr id="32" name="Group 31"/>
            <p:cNvGrpSpPr/>
            <p:nvPr/>
          </p:nvGrpSpPr>
          <p:grpSpPr>
            <a:xfrm>
              <a:off x="3558504" y="619799"/>
              <a:ext cx="2844800" cy="633362"/>
              <a:chOff x="4025900" y="576542"/>
              <a:chExt cx="2844800" cy="633362"/>
            </a:xfrm>
            <a:solidFill>
              <a:srgbClr val="15395F"/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025900" y="576542"/>
                <a:ext cx="2844800" cy="4521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/>
                  <a:t>COMPANY NAME</a:t>
                </a:r>
              </a:p>
              <a:p>
                <a:pPr algn="ctr"/>
                <a:r>
                  <a:rPr lang="en-US" sz="1000" dirty="0">
                    <a:latin typeface="Lato Light" panose="020F0302020204030203" pitchFamily="34" charset="0"/>
                  </a:rPr>
                  <a:t>Jan 2005-Present  |  New York, NY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flipV="1">
                <a:off x="4117181" y="1028699"/>
                <a:ext cx="129540" cy="181205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649784" y="1237056"/>
              <a:ext cx="2753519" cy="1556944"/>
            </a:xfrm>
            <a:prstGeom prst="rect">
              <a:avLst/>
            </a:prstGeom>
            <a:noFill/>
          </p:spPr>
          <p:txBody>
            <a:bodyPr wrap="square" rIns="0" rtlCol="0">
              <a:normAutofit/>
            </a:bodyPr>
            <a:lstStyle/>
            <a:p>
              <a:r>
                <a:rPr lang="en-US" sz="1000" b="1" dirty="0"/>
                <a:t>Learning Solutions Manager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900"/>
                </a:spcAft>
              </a:pPr>
              <a:r>
                <a:rPr lang="en-US" sz="900" dirty="0">
                  <a:latin typeface="Lato Light" panose="020F0302020204030203" pitchFamily="34" charset="0"/>
                </a:rPr>
                <a:t>Lorem ipsum dolor sit amet, consectetuer adipiscing elit. Maecenas porttitor congue massa. </a:t>
              </a:r>
            </a:p>
            <a:p>
              <a:r>
                <a:rPr lang="en-US" sz="1000" b="1" dirty="0"/>
                <a:t>Sr. Instructional Designer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900" dirty="0">
                  <a:latin typeface="Lato Light" panose="020F0302020204030203" pitchFamily="34" charset="0"/>
                </a:rPr>
                <a:t>Lorem ipsum dolor sit </a:t>
              </a:r>
              <a:r>
                <a:rPr lang="en-US" sz="900" dirty="0" err="1">
                  <a:latin typeface="Lato Light" panose="020F0302020204030203" pitchFamily="34" charset="0"/>
                </a:rPr>
                <a:t>amet</a:t>
              </a:r>
              <a:r>
                <a:rPr lang="en-US" sz="900" dirty="0">
                  <a:latin typeface="Lato Light" panose="020F0302020204030203" pitchFamily="34" charset="0"/>
                </a:rPr>
                <a:t>, </a:t>
              </a:r>
              <a:r>
                <a:rPr lang="en-US" sz="900" dirty="0" err="1">
                  <a:latin typeface="Lato Light" panose="020F0302020204030203" pitchFamily="34" charset="0"/>
                </a:rPr>
                <a:t>consectetuer</a:t>
              </a:r>
              <a:r>
                <a:rPr lang="en-US" sz="900" dirty="0">
                  <a:latin typeface="Lato Light" panose="020F0302020204030203" pitchFamily="34" charset="0"/>
                </a:rPr>
                <a:t> </a:t>
              </a:r>
              <a:r>
                <a:rPr lang="en-US" sz="900" dirty="0" err="1">
                  <a:latin typeface="Lato Light" panose="020F0302020204030203" pitchFamily="34" charset="0"/>
                </a:rPr>
                <a:t>adipiscing</a:t>
              </a:r>
              <a:r>
                <a:rPr lang="en-US" sz="900" dirty="0">
                  <a:latin typeface="Lato Light" panose="020F0302020204030203" pitchFamily="34" charset="0"/>
                </a:rPr>
                <a:t> </a:t>
              </a:r>
              <a:r>
                <a:rPr lang="en-US" sz="900" dirty="0" err="1">
                  <a:latin typeface="Lato Light" panose="020F0302020204030203" pitchFamily="34" charset="0"/>
                </a:rPr>
                <a:t>elit</a:t>
              </a:r>
              <a:r>
                <a:rPr lang="en-US" sz="900" dirty="0">
                  <a:latin typeface="Lato Light" panose="020F0302020204030203" pitchFamily="34" charset="0"/>
                </a:rPr>
                <a:t>. Maecenas </a:t>
              </a:r>
              <a:r>
                <a:rPr lang="en-US" sz="900" dirty="0" err="1">
                  <a:latin typeface="Lato Light" panose="020F0302020204030203" pitchFamily="34" charset="0"/>
                </a:rPr>
                <a:t>porttitor</a:t>
              </a:r>
              <a:r>
                <a:rPr lang="en-US" sz="900" dirty="0">
                  <a:latin typeface="Lato Light" panose="020F0302020204030203" pitchFamily="34" charset="0"/>
                </a:rPr>
                <a:t> </a:t>
              </a:r>
              <a:r>
                <a:rPr lang="en-US" sz="900" dirty="0" err="1">
                  <a:latin typeface="Lato Light" panose="020F0302020204030203" pitchFamily="34" charset="0"/>
                </a:rPr>
                <a:t>congue</a:t>
              </a:r>
              <a:r>
                <a:rPr lang="en-US" sz="900" dirty="0">
                  <a:latin typeface="Lato Light" panose="020F0302020204030203" pitchFamily="34" charset="0"/>
                </a:rPr>
                <a:t> </a:t>
              </a:r>
              <a:r>
                <a:rPr lang="en-US" sz="900" dirty="0" err="1">
                  <a:latin typeface="Lato Light" panose="020F0302020204030203" pitchFamily="34" charset="0"/>
                </a:rPr>
                <a:t>massa</a:t>
              </a:r>
              <a:r>
                <a:rPr lang="en-US" sz="900" dirty="0">
                  <a:latin typeface="Lato Light" panose="020F0302020204030203" pitchFamily="34" charset="0"/>
                </a:rPr>
                <a:t>. 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58504" y="3962902"/>
            <a:ext cx="2844800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EDUCATION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558504" y="4376220"/>
            <a:ext cx="2844800" cy="1237187"/>
            <a:chOff x="3558504" y="4376220"/>
            <a:chExt cx="2844800" cy="1237187"/>
          </a:xfrm>
        </p:grpSpPr>
        <p:grpSp>
          <p:nvGrpSpPr>
            <p:cNvPr id="40" name="Group 39"/>
            <p:cNvGrpSpPr/>
            <p:nvPr/>
          </p:nvGrpSpPr>
          <p:grpSpPr>
            <a:xfrm>
              <a:off x="3558504" y="4376220"/>
              <a:ext cx="2844800" cy="633362"/>
              <a:chOff x="4025900" y="576542"/>
              <a:chExt cx="2844800" cy="63336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025900" y="576542"/>
                <a:ext cx="2844800" cy="4521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CITY UNIVERSITY</a:t>
                </a:r>
              </a:p>
              <a:p>
                <a:pPr algn="ctr"/>
                <a:r>
                  <a:rPr lang="en-US" sz="1000" dirty="0">
                    <a:latin typeface="Lato Light" panose="020F0302020204030203" pitchFamily="34" charset="0"/>
                  </a:rPr>
                  <a:t>Chicago, IL  |  2001</a:t>
                </a:r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flipV="1">
                <a:off x="4117181" y="1028699"/>
                <a:ext cx="129540" cy="181205"/>
              </a:xfrm>
              <a:prstGeom prst="triangle">
                <a:avLst>
                  <a:gd name="adj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649784" y="4891878"/>
              <a:ext cx="2753519" cy="72152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000" b="1" dirty="0"/>
                <a:t>BS, Cognitive Psychology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>
                  <a:latin typeface="Lato Light" panose="020F0302020204030203" pitchFamily="34" charset="0"/>
                </a:rPr>
                <a:t>National Honors Award for outstanding scholarship and achievement.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939635" y="619799"/>
            <a:ext cx="2844800" cy="2174201"/>
            <a:chOff x="6939635" y="619799"/>
            <a:chExt cx="2844800" cy="2174201"/>
          </a:xfrm>
        </p:grpSpPr>
        <p:grpSp>
          <p:nvGrpSpPr>
            <p:cNvPr id="34" name="Group 33"/>
            <p:cNvGrpSpPr/>
            <p:nvPr/>
          </p:nvGrpSpPr>
          <p:grpSpPr>
            <a:xfrm>
              <a:off x="6939635" y="619799"/>
              <a:ext cx="2844800" cy="633362"/>
              <a:chOff x="4025900" y="576542"/>
              <a:chExt cx="2844800" cy="633362"/>
            </a:xfrm>
            <a:solidFill>
              <a:srgbClr val="15395F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4025900" y="576542"/>
                <a:ext cx="2844800" cy="4521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/>
                  <a:t>COMPANY NAME</a:t>
                </a:r>
              </a:p>
              <a:p>
                <a:pPr algn="ctr"/>
                <a:r>
                  <a:rPr lang="en-US" sz="1000" dirty="0">
                    <a:latin typeface="Lato Light" panose="020F0302020204030203" pitchFamily="34" charset="0"/>
                  </a:rPr>
                  <a:t>Jan 2005-Present  |  New York, NY</a:t>
                </a:r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flipV="1">
                <a:off x="4117181" y="1028699"/>
                <a:ext cx="129540" cy="181205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7030916" y="1237056"/>
              <a:ext cx="2753519" cy="1556944"/>
            </a:xfrm>
            <a:prstGeom prst="rect">
              <a:avLst/>
            </a:prstGeom>
            <a:noFill/>
          </p:spPr>
          <p:txBody>
            <a:bodyPr wrap="square" rIns="0" rtlCol="0">
              <a:normAutofit/>
            </a:bodyPr>
            <a:lstStyle/>
            <a:p>
              <a:r>
                <a:rPr lang="en-US" sz="1000" b="1" dirty="0"/>
                <a:t>Learning Solutions Manager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900"/>
                </a:spcAft>
              </a:pPr>
              <a:r>
                <a:rPr lang="en-US" sz="900" dirty="0">
                  <a:latin typeface="Lato Light" panose="020F030202020403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558503" y="2609165"/>
            <a:ext cx="2844800" cy="1353737"/>
            <a:chOff x="6939635" y="619799"/>
            <a:chExt cx="2844800" cy="1353737"/>
          </a:xfrm>
        </p:grpSpPr>
        <p:grpSp>
          <p:nvGrpSpPr>
            <p:cNvPr id="53" name="Group 52"/>
            <p:cNvGrpSpPr/>
            <p:nvPr/>
          </p:nvGrpSpPr>
          <p:grpSpPr>
            <a:xfrm>
              <a:off x="6939635" y="619799"/>
              <a:ext cx="2844800" cy="633362"/>
              <a:chOff x="4025900" y="576542"/>
              <a:chExt cx="2844800" cy="633362"/>
            </a:xfrm>
            <a:solidFill>
              <a:srgbClr val="15395F"/>
            </a:solidFill>
          </p:grpSpPr>
          <p:sp>
            <p:nvSpPr>
              <p:cNvPr id="55" name="Rectangle 54"/>
              <p:cNvSpPr/>
              <p:nvPr/>
            </p:nvSpPr>
            <p:spPr>
              <a:xfrm>
                <a:off x="4025900" y="576542"/>
                <a:ext cx="2844800" cy="4521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/>
                  <a:t>COMPANY NAME</a:t>
                </a:r>
              </a:p>
              <a:p>
                <a:pPr algn="ctr"/>
                <a:r>
                  <a:rPr lang="en-US" sz="1000" dirty="0">
                    <a:latin typeface="Lato Light" panose="020F0302020204030203" pitchFamily="34" charset="0"/>
                  </a:rPr>
                  <a:t>Jan 2005-Present  |  New York, NY</a:t>
                </a: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flipV="1">
                <a:off x="4117181" y="1028699"/>
                <a:ext cx="129540" cy="181205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7030916" y="1237056"/>
              <a:ext cx="2753519" cy="736480"/>
            </a:xfrm>
            <a:prstGeom prst="rect">
              <a:avLst/>
            </a:prstGeom>
            <a:noFill/>
          </p:spPr>
          <p:txBody>
            <a:bodyPr wrap="square" rIns="0" rtlCol="0">
              <a:normAutofit/>
            </a:bodyPr>
            <a:lstStyle/>
            <a:p>
              <a:r>
                <a:rPr lang="en-US" sz="1000" b="1" dirty="0"/>
                <a:t>Learning Solutions Manager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900"/>
                </a:spcAft>
              </a:pPr>
              <a:r>
                <a:rPr lang="en-US" sz="900" dirty="0">
                  <a:latin typeface="Lato Light" panose="020F030202020403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39635" y="4376220"/>
            <a:ext cx="2844800" cy="1237187"/>
            <a:chOff x="3558504" y="4376220"/>
            <a:chExt cx="2844800" cy="1237187"/>
          </a:xfrm>
        </p:grpSpPr>
        <p:grpSp>
          <p:nvGrpSpPr>
            <p:cNvPr id="59" name="Group 58"/>
            <p:cNvGrpSpPr/>
            <p:nvPr/>
          </p:nvGrpSpPr>
          <p:grpSpPr>
            <a:xfrm>
              <a:off x="3558504" y="4376220"/>
              <a:ext cx="2844800" cy="633362"/>
              <a:chOff x="4025900" y="576542"/>
              <a:chExt cx="2844800" cy="633362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025900" y="576542"/>
                <a:ext cx="2844800" cy="4521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STATE UNIVERSITY</a:t>
                </a:r>
              </a:p>
              <a:p>
                <a:pPr algn="ctr"/>
                <a:r>
                  <a:rPr lang="en-US" sz="1000" dirty="0">
                    <a:latin typeface="Lato Light" panose="020F0302020204030203" pitchFamily="34" charset="0"/>
                  </a:rPr>
                  <a:t>San Francisco, CA  |  2014</a:t>
                </a:r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flipV="1">
                <a:off x="4117181" y="1028699"/>
                <a:ext cx="129540" cy="181205"/>
              </a:xfrm>
              <a:prstGeom prst="triangle">
                <a:avLst>
                  <a:gd name="adj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649784" y="4891878"/>
              <a:ext cx="2753519" cy="72152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000" b="1" dirty="0"/>
                <a:t>MA, Learning &amp; Educational Technology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>
                  <a:latin typeface="Lato Light" panose="020F0302020204030203" pitchFamily="34" charset="0"/>
                </a:rPr>
                <a:t>Magna Cum Laude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748844" y="5996400"/>
            <a:ext cx="2844800" cy="4631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1600" dirty="0">
                <a:solidFill>
                  <a:srgbClr val="014768"/>
                </a:solidFill>
                <a:latin typeface="+mj-lt"/>
              </a:rPr>
              <a:t>SKILLS</a:t>
            </a:r>
            <a:endParaRPr lang="en-US" sz="2000" dirty="0">
              <a:solidFill>
                <a:srgbClr val="014768"/>
              </a:solidFill>
              <a:latin typeface="+mj-lt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939634" y="2020814"/>
            <a:ext cx="2844800" cy="2174201"/>
            <a:chOff x="3558504" y="619799"/>
            <a:chExt cx="2844800" cy="2174201"/>
          </a:xfrm>
        </p:grpSpPr>
        <p:grpSp>
          <p:nvGrpSpPr>
            <p:cNvPr id="65" name="Group 64"/>
            <p:cNvGrpSpPr/>
            <p:nvPr/>
          </p:nvGrpSpPr>
          <p:grpSpPr>
            <a:xfrm>
              <a:off x="3558504" y="619799"/>
              <a:ext cx="2844800" cy="633362"/>
              <a:chOff x="4025900" y="576542"/>
              <a:chExt cx="2844800" cy="633362"/>
            </a:xfrm>
            <a:solidFill>
              <a:srgbClr val="15395F"/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4025900" y="576542"/>
                <a:ext cx="2844800" cy="4521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/>
                  <a:t>COMPANY NAME</a:t>
                </a:r>
              </a:p>
              <a:p>
                <a:pPr algn="ctr"/>
                <a:r>
                  <a:rPr lang="en-US" sz="1000" dirty="0">
                    <a:latin typeface="Lato Light" panose="020F0302020204030203" pitchFamily="34" charset="0"/>
                  </a:rPr>
                  <a:t>Jan 2005-Present  |  New York, NY</a:t>
                </a:r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 flipV="1">
                <a:off x="4117181" y="1028699"/>
                <a:ext cx="129540" cy="181205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649784" y="1237056"/>
              <a:ext cx="2753519" cy="1556944"/>
            </a:xfrm>
            <a:prstGeom prst="rect">
              <a:avLst/>
            </a:prstGeom>
            <a:noFill/>
          </p:spPr>
          <p:txBody>
            <a:bodyPr wrap="square" rIns="0" rtlCol="0">
              <a:normAutofit/>
            </a:bodyPr>
            <a:lstStyle/>
            <a:p>
              <a:r>
                <a:rPr lang="en-US" sz="1000" b="1" dirty="0"/>
                <a:t>Learning Solutions Manager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900"/>
                </a:spcAft>
              </a:pPr>
              <a:r>
                <a:rPr lang="en-US" sz="900" dirty="0">
                  <a:latin typeface="Lato Light" panose="020F0302020204030203" pitchFamily="34" charset="0"/>
                </a:rPr>
                <a:t>Lorem ipsum dolor sit amet, consectetuer adipiscing elit. Maecenas porttitor congue massa. </a:t>
              </a:r>
            </a:p>
            <a:p>
              <a:r>
                <a:rPr lang="en-US" sz="1000" b="1" dirty="0"/>
                <a:t>Sr. Instructional Designer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900" dirty="0">
                  <a:latin typeface="Lato Light" panose="020F0302020204030203" pitchFamily="34" charset="0"/>
                </a:rPr>
                <a:t>Lorem ipsum dolor sit </a:t>
              </a:r>
              <a:r>
                <a:rPr lang="en-US" sz="900" dirty="0" err="1">
                  <a:latin typeface="Lato Light" panose="020F0302020204030203" pitchFamily="34" charset="0"/>
                </a:rPr>
                <a:t>amet</a:t>
              </a:r>
              <a:r>
                <a:rPr lang="en-US" sz="900" dirty="0">
                  <a:latin typeface="Lato Light" panose="020F0302020204030203" pitchFamily="34" charset="0"/>
                </a:rPr>
                <a:t>, </a:t>
              </a:r>
              <a:r>
                <a:rPr lang="en-US" sz="900" dirty="0" err="1">
                  <a:latin typeface="Lato Light" panose="020F0302020204030203" pitchFamily="34" charset="0"/>
                </a:rPr>
                <a:t>consectetuer</a:t>
              </a:r>
              <a:r>
                <a:rPr lang="en-US" sz="900" dirty="0">
                  <a:latin typeface="Lato Light" panose="020F0302020204030203" pitchFamily="34" charset="0"/>
                </a:rPr>
                <a:t> </a:t>
              </a:r>
              <a:r>
                <a:rPr lang="en-US" sz="900" dirty="0" err="1">
                  <a:latin typeface="Lato Light" panose="020F0302020204030203" pitchFamily="34" charset="0"/>
                </a:rPr>
                <a:t>adipiscing</a:t>
              </a:r>
              <a:r>
                <a:rPr lang="en-US" sz="900" dirty="0">
                  <a:latin typeface="Lato Light" panose="020F0302020204030203" pitchFamily="34" charset="0"/>
                </a:rPr>
                <a:t> </a:t>
              </a:r>
              <a:r>
                <a:rPr lang="en-US" sz="900" dirty="0" err="1">
                  <a:latin typeface="Lato Light" panose="020F0302020204030203" pitchFamily="34" charset="0"/>
                </a:rPr>
                <a:t>elit</a:t>
              </a:r>
              <a:r>
                <a:rPr lang="en-US" sz="900" dirty="0">
                  <a:latin typeface="Lato Light" panose="020F0302020204030203" pitchFamily="34" charset="0"/>
                </a:rPr>
                <a:t>. Maecenas </a:t>
              </a:r>
              <a:r>
                <a:rPr lang="en-US" sz="900" dirty="0" err="1">
                  <a:latin typeface="Lato Light" panose="020F0302020204030203" pitchFamily="34" charset="0"/>
                </a:rPr>
                <a:t>porttitor</a:t>
              </a:r>
              <a:r>
                <a:rPr lang="en-US" sz="900" dirty="0">
                  <a:latin typeface="Lato Light" panose="020F0302020204030203" pitchFamily="34" charset="0"/>
                </a:rPr>
                <a:t> </a:t>
              </a:r>
              <a:r>
                <a:rPr lang="en-US" sz="900" dirty="0" err="1">
                  <a:latin typeface="Lato Light" panose="020F0302020204030203" pitchFamily="34" charset="0"/>
                </a:rPr>
                <a:t>congue</a:t>
              </a:r>
              <a:r>
                <a:rPr lang="en-US" sz="900" dirty="0">
                  <a:latin typeface="Lato Light" panose="020F0302020204030203" pitchFamily="34" charset="0"/>
                </a:rPr>
                <a:t> </a:t>
              </a:r>
              <a:r>
                <a:rPr lang="en-US" sz="900" dirty="0" err="1">
                  <a:latin typeface="Lato Light" panose="020F0302020204030203" pitchFamily="34" charset="0"/>
                </a:rPr>
                <a:t>massa</a:t>
              </a:r>
              <a:r>
                <a:rPr lang="en-US" sz="900" dirty="0">
                  <a:latin typeface="Lato Light" panose="020F0302020204030203" pitchFamily="34" charset="0"/>
                </a:rPr>
                <a:t>. 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3779324" y="6717511"/>
            <a:ext cx="5803060" cy="0"/>
          </a:xfrm>
          <a:prstGeom prst="line">
            <a:avLst/>
          </a:prstGeom>
          <a:ln w="12700">
            <a:solidFill>
              <a:srgbClr val="01476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48844" y="6975463"/>
            <a:ext cx="1577536" cy="4631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1600" dirty="0">
                <a:solidFill>
                  <a:srgbClr val="014768"/>
                </a:solidFill>
                <a:latin typeface="+mj-lt"/>
              </a:rPr>
              <a:t>INTERESTS</a:t>
            </a:r>
            <a:endParaRPr lang="en-US" sz="2000" dirty="0">
              <a:solidFill>
                <a:srgbClr val="014768"/>
              </a:solidFill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095780" y="7000573"/>
            <a:ext cx="985716" cy="412940"/>
            <a:chOff x="5072184" y="7013320"/>
            <a:chExt cx="985716" cy="412940"/>
          </a:xfrm>
        </p:grpSpPr>
        <p:sp>
          <p:nvSpPr>
            <p:cNvPr id="71" name="Shape 503"/>
            <p:cNvSpPr>
              <a:spLocks noChangeAspect="1"/>
            </p:cNvSpPr>
            <p:nvPr/>
          </p:nvSpPr>
          <p:spPr>
            <a:xfrm>
              <a:off x="5440243" y="7013320"/>
              <a:ext cx="249598" cy="184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7" y="0"/>
                  </a:moveTo>
                  <a:cubicBezTo>
                    <a:pt x="6592" y="0"/>
                    <a:pt x="5814" y="741"/>
                    <a:pt x="5476" y="1798"/>
                  </a:cubicBezTo>
                  <a:lnTo>
                    <a:pt x="4390" y="1798"/>
                  </a:lnTo>
                  <a:lnTo>
                    <a:pt x="4390" y="1240"/>
                  </a:lnTo>
                  <a:cubicBezTo>
                    <a:pt x="4390" y="943"/>
                    <a:pt x="4212" y="703"/>
                    <a:pt x="3993" y="703"/>
                  </a:cubicBezTo>
                  <a:lnTo>
                    <a:pt x="2454" y="703"/>
                  </a:lnTo>
                  <a:cubicBezTo>
                    <a:pt x="2234" y="703"/>
                    <a:pt x="2057" y="943"/>
                    <a:pt x="2057" y="1240"/>
                  </a:cubicBezTo>
                  <a:lnTo>
                    <a:pt x="2057" y="1820"/>
                  </a:lnTo>
                  <a:cubicBezTo>
                    <a:pt x="910" y="1921"/>
                    <a:pt x="0" y="3195"/>
                    <a:pt x="0" y="4769"/>
                  </a:cubicBezTo>
                  <a:lnTo>
                    <a:pt x="0" y="18629"/>
                  </a:lnTo>
                  <a:cubicBezTo>
                    <a:pt x="0" y="20269"/>
                    <a:pt x="985" y="21600"/>
                    <a:pt x="2200" y="21600"/>
                  </a:cubicBezTo>
                  <a:lnTo>
                    <a:pt x="19404" y="21600"/>
                  </a:lnTo>
                  <a:cubicBezTo>
                    <a:pt x="20618" y="21600"/>
                    <a:pt x="21600" y="20269"/>
                    <a:pt x="21600" y="18629"/>
                  </a:cubicBezTo>
                  <a:lnTo>
                    <a:pt x="21600" y="4769"/>
                  </a:lnTo>
                  <a:cubicBezTo>
                    <a:pt x="21600" y="3129"/>
                    <a:pt x="20618" y="1798"/>
                    <a:pt x="19404" y="1798"/>
                  </a:cubicBezTo>
                  <a:lnTo>
                    <a:pt x="16124" y="1798"/>
                  </a:lnTo>
                  <a:cubicBezTo>
                    <a:pt x="15787" y="741"/>
                    <a:pt x="15012" y="0"/>
                    <a:pt x="14106" y="0"/>
                  </a:cubicBezTo>
                  <a:lnTo>
                    <a:pt x="7497" y="0"/>
                  </a:lnTo>
                  <a:close/>
                  <a:moveTo>
                    <a:pt x="3225" y="3459"/>
                  </a:moveTo>
                  <a:cubicBezTo>
                    <a:pt x="3453" y="3459"/>
                    <a:pt x="3682" y="3575"/>
                    <a:pt x="3856" y="3811"/>
                  </a:cubicBezTo>
                  <a:cubicBezTo>
                    <a:pt x="4205" y="4282"/>
                    <a:pt x="4205" y="5050"/>
                    <a:pt x="3856" y="5521"/>
                  </a:cubicBezTo>
                  <a:cubicBezTo>
                    <a:pt x="3507" y="5992"/>
                    <a:pt x="2942" y="5992"/>
                    <a:pt x="2593" y="5521"/>
                  </a:cubicBezTo>
                  <a:cubicBezTo>
                    <a:pt x="2245" y="5050"/>
                    <a:pt x="2245" y="4282"/>
                    <a:pt x="2593" y="3811"/>
                  </a:cubicBezTo>
                  <a:cubicBezTo>
                    <a:pt x="2768" y="3575"/>
                    <a:pt x="2996" y="3459"/>
                    <a:pt x="3225" y="3459"/>
                  </a:cubicBezTo>
                  <a:close/>
                  <a:moveTo>
                    <a:pt x="10800" y="4664"/>
                  </a:moveTo>
                  <a:cubicBezTo>
                    <a:pt x="12132" y="4664"/>
                    <a:pt x="13464" y="5352"/>
                    <a:pt x="14480" y="6725"/>
                  </a:cubicBezTo>
                  <a:cubicBezTo>
                    <a:pt x="16513" y="9472"/>
                    <a:pt x="16513" y="13926"/>
                    <a:pt x="14480" y="16673"/>
                  </a:cubicBezTo>
                  <a:cubicBezTo>
                    <a:pt x="12447" y="19419"/>
                    <a:pt x="9153" y="19419"/>
                    <a:pt x="7120" y="16673"/>
                  </a:cubicBezTo>
                  <a:cubicBezTo>
                    <a:pt x="5087" y="13926"/>
                    <a:pt x="5087" y="9472"/>
                    <a:pt x="7120" y="6725"/>
                  </a:cubicBezTo>
                  <a:cubicBezTo>
                    <a:pt x="8136" y="5352"/>
                    <a:pt x="9468" y="4664"/>
                    <a:pt x="10800" y="4664"/>
                  </a:cubicBezTo>
                  <a:close/>
                  <a:moveTo>
                    <a:pt x="10800" y="7736"/>
                  </a:moveTo>
                  <a:cubicBezTo>
                    <a:pt x="10044" y="7736"/>
                    <a:pt x="9288" y="8127"/>
                    <a:pt x="8711" y="8905"/>
                  </a:cubicBezTo>
                  <a:cubicBezTo>
                    <a:pt x="7558" y="10463"/>
                    <a:pt x="7558" y="12987"/>
                    <a:pt x="8711" y="14545"/>
                  </a:cubicBezTo>
                  <a:cubicBezTo>
                    <a:pt x="9864" y="16103"/>
                    <a:pt x="11736" y="16103"/>
                    <a:pt x="12889" y="14545"/>
                  </a:cubicBezTo>
                  <a:cubicBezTo>
                    <a:pt x="14042" y="12987"/>
                    <a:pt x="14042" y="10463"/>
                    <a:pt x="12889" y="8905"/>
                  </a:cubicBezTo>
                  <a:cubicBezTo>
                    <a:pt x="12312" y="8127"/>
                    <a:pt x="11556" y="7736"/>
                    <a:pt x="10800" y="7736"/>
                  </a:cubicBezTo>
                  <a:close/>
                </a:path>
              </a:pathLst>
            </a:custGeom>
            <a:solidFill>
              <a:srgbClr val="014768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2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rgbClr val="014768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184" y="7180039"/>
              <a:ext cx="9857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14768"/>
                  </a:solidFill>
                  <a:latin typeface="Lato Light" panose="020F0302020204030203" pitchFamily="34" charset="0"/>
                </a:rPr>
                <a:t>Photography</a:t>
              </a:r>
              <a:endParaRPr lang="en-US" sz="1100" dirty="0">
                <a:solidFill>
                  <a:srgbClr val="014768"/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83943" y="6945504"/>
            <a:ext cx="985716" cy="468009"/>
            <a:chOff x="6183943" y="6945504"/>
            <a:chExt cx="985716" cy="468009"/>
          </a:xfrm>
        </p:grpSpPr>
        <p:sp>
          <p:nvSpPr>
            <p:cNvPr id="74" name="TextBox 73"/>
            <p:cNvSpPr txBox="1"/>
            <p:nvPr/>
          </p:nvSpPr>
          <p:spPr>
            <a:xfrm>
              <a:off x="6183943" y="7167292"/>
              <a:ext cx="9857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14768"/>
                  </a:solidFill>
                  <a:latin typeface="Lato Light" panose="020F0302020204030203" pitchFamily="34" charset="0"/>
                </a:rPr>
                <a:t>E-learning</a:t>
              </a:r>
              <a:endParaRPr lang="en-US" sz="1100" dirty="0">
                <a:solidFill>
                  <a:srgbClr val="014768"/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99" name="Shape 477"/>
            <p:cNvSpPr>
              <a:spLocks noChangeAspect="1"/>
            </p:cNvSpPr>
            <p:nvPr/>
          </p:nvSpPr>
          <p:spPr>
            <a:xfrm>
              <a:off x="6567267" y="6945504"/>
              <a:ext cx="219069" cy="26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extrusionOk="0">
                  <a:moveTo>
                    <a:pt x="1886" y="0"/>
                  </a:moveTo>
                  <a:cubicBezTo>
                    <a:pt x="844" y="0"/>
                    <a:pt x="0" y="703"/>
                    <a:pt x="0" y="1570"/>
                  </a:cubicBezTo>
                  <a:lnTo>
                    <a:pt x="0" y="20030"/>
                  </a:lnTo>
                  <a:cubicBezTo>
                    <a:pt x="0" y="20897"/>
                    <a:pt x="844" y="21600"/>
                    <a:pt x="1886" y="21600"/>
                  </a:cubicBezTo>
                  <a:lnTo>
                    <a:pt x="10691" y="21600"/>
                  </a:lnTo>
                  <a:cubicBezTo>
                    <a:pt x="11733" y="21600"/>
                    <a:pt x="12577" y="20897"/>
                    <a:pt x="12577" y="20030"/>
                  </a:cubicBezTo>
                  <a:lnTo>
                    <a:pt x="12577" y="18991"/>
                  </a:lnTo>
                  <a:lnTo>
                    <a:pt x="11816" y="18900"/>
                  </a:lnTo>
                  <a:cubicBezTo>
                    <a:pt x="11759" y="18968"/>
                    <a:pt x="11669" y="19015"/>
                    <a:pt x="11562" y="19015"/>
                  </a:cubicBezTo>
                  <a:lnTo>
                    <a:pt x="1015" y="19015"/>
                  </a:lnTo>
                  <a:cubicBezTo>
                    <a:pt x="842" y="19015"/>
                    <a:pt x="701" y="18898"/>
                    <a:pt x="701" y="18754"/>
                  </a:cubicBezTo>
                  <a:lnTo>
                    <a:pt x="701" y="2846"/>
                  </a:lnTo>
                  <a:cubicBezTo>
                    <a:pt x="701" y="2702"/>
                    <a:pt x="842" y="2585"/>
                    <a:pt x="1015" y="2585"/>
                  </a:cubicBezTo>
                  <a:lnTo>
                    <a:pt x="11562" y="2585"/>
                  </a:lnTo>
                  <a:cubicBezTo>
                    <a:pt x="11736" y="2585"/>
                    <a:pt x="11877" y="2702"/>
                    <a:pt x="11877" y="2846"/>
                  </a:cubicBezTo>
                  <a:lnTo>
                    <a:pt x="11877" y="10002"/>
                  </a:lnTo>
                  <a:cubicBezTo>
                    <a:pt x="12140" y="10044"/>
                    <a:pt x="12386" y="10151"/>
                    <a:pt x="12577" y="10328"/>
                  </a:cubicBezTo>
                  <a:lnTo>
                    <a:pt x="12577" y="1570"/>
                  </a:lnTo>
                  <a:cubicBezTo>
                    <a:pt x="12577" y="703"/>
                    <a:pt x="11733" y="0"/>
                    <a:pt x="10691" y="0"/>
                  </a:cubicBezTo>
                  <a:lnTo>
                    <a:pt x="1886" y="0"/>
                  </a:lnTo>
                  <a:close/>
                  <a:moveTo>
                    <a:pt x="5408" y="1166"/>
                  </a:moveTo>
                  <a:lnTo>
                    <a:pt x="7062" y="1166"/>
                  </a:lnTo>
                  <a:cubicBezTo>
                    <a:pt x="7171" y="1166"/>
                    <a:pt x="7261" y="1239"/>
                    <a:pt x="7261" y="1330"/>
                  </a:cubicBezTo>
                  <a:cubicBezTo>
                    <a:pt x="7261" y="1420"/>
                    <a:pt x="7171" y="1493"/>
                    <a:pt x="7062" y="1493"/>
                  </a:cubicBezTo>
                  <a:lnTo>
                    <a:pt x="5408" y="1493"/>
                  </a:lnTo>
                  <a:cubicBezTo>
                    <a:pt x="5299" y="1493"/>
                    <a:pt x="5212" y="1420"/>
                    <a:pt x="5212" y="1330"/>
                  </a:cubicBezTo>
                  <a:cubicBezTo>
                    <a:pt x="5212" y="1239"/>
                    <a:pt x="5299" y="1166"/>
                    <a:pt x="5408" y="1166"/>
                  </a:cubicBezTo>
                  <a:close/>
                  <a:moveTo>
                    <a:pt x="6154" y="4629"/>
                  </a:moveTo>
                  <a:cubicBezTo>
                    <a:pt x="5051" y="4631"/>
                    <a:pt x="3941" y="4937"/>
                    <a:pt x="3027" y="5569"/>
                  </a:cubicBezTo>
                  <a:cubicBezTo>
                    <a:pt x="937" y="7015"/>
                    <a:pt x="649" y="9602"/>
                    <a:pt x="2385" y="11342"/>
                  </a:cubicBezTo>
                  <a:cubicBezTo>
                    <a:pt x="3776" y="12735"/>
                    <a:pt x="6048" y="13161"/>
                    <a:pt x="7970" y="12534"/>
                  </a:cubicBezTo>
                  <a:lnTo>
                    <a:pt x="7823" y="12387"/>
                  </a:lnTo>
                  <a:cubicBezTo>
                    <a:pt x="6000" y="12956"/>
                    <a:pt x="3868" y="12542"/>
                    <a:pt x="2553" y="11225"/>
                  </a:cubicBezTo>
                  <a:cubicBezTo>
                    <a:pt x="893" y="9562"/>
                    <a:pt x="1166" y="7090"/>
                    <a:pt x="3165" y="5708"/>
                  </a:cubicBezTo>
                  <a:cubicBezTo>
                    <a:pt x="4164" y="5017"/>
                    <a:pt x="5408" y="4725"/>
                    <a:pt x="6607" y="4817"/>
                  </a:cubicBezTo>
                  <a:cubicBezTo>
                    <a:pt x="7806" y="4909"/>
                    <a:pt x="8962" y="5385"/>
                    <a:pt x="9793" y="6217"/>
                  </a:cubicBezTo>
                  <a:cubicBezTo>
                    <a:pt x="11129" y="7555"/>
                    <a:pt x="11216" y="9415"/>
                    <a:pt x="10158" y="10811"/>
                  </a:cubicBezTo>
                  <a:lnTo>
                    <a:pt x="10305" y="10959"/>
                  </a:lnTo>
                  <a:cubicBezTo>
                    <a:pt x="11452" y="9494"/>
                    <a:pt x="11374" y="7518"/>
                    <a:pt x="9961" y="6102"/>
                  </a:cubicBezTo>
                  <a:cubicBezTo>
                    <a:pt x="9092" y="5232"/>
                    <a:pt x="7879" y="4743"/>
                    <a:pt x="6625" y="4647"/>
                  </a:cubicBezTo>
                  <a:cubicBezTo>
                    <a:pt x="6468" y="4635"/>
                    <a:pt x="6312" y="4629"/>
                    <a:pt x="6154" y="4629"/>
                  </a:cubicBezTo>
                  <a:close/>
                  <a:moveTo>
                    <a:pt x="6161" y="6079"/>
                  </a:moveTo>
                  <a:cubicBezTo>
                    <a:pt x="5449" y="6081"/>
                    <a:pt x="4735" y="6281"/>
                    <a:pt x="4145" y="6689"/>
                  </a:cubicBezTo>
                  <a:cubicBezTo>
                    <a:pt x="2796" y="7622"/>
                    <a:pt x="2611" y="9288"/>
                    <a:pt x="3732" y="10411"/>
                  </a:cubicBezTo>
                  <a:cubicBezTo>
                    <a:pt x="4492" y="11173"/>
                    <a:pt x="5659" y="11480"/>
                    <a:pt x="6752" y="11314"/>
                  </a:cubicBezTo>
                  <a:lnTo>
                    <a:pt x="6172" y="10734"/>
                  </a:lnTo>
                  <a:cubicBezTo>
                    <a:pt x="5476" y="10733"/>
                    <a:pt x="4787" y="10493"/>
                    <a:pt x="4307" y="10012"/>
                  </a:cubicBezTo>
                  <a:cubicBezTo>
                    <a:pt x="3450" y="9153"/>
                    <a:pt x="3591" y="7882"/>
                    <a:pt x="4623" y="7168"/>
                  </a:cubicBezTo>
                  <a:cubicBezTo>
                    <a:pt x="5139" y="6811"/>
                    <a:pt x="5777" y="6665"/>
                    <a:pt x="6396" y="6713"/>
                  </a:cubicBezTo>
                  <a:cubicBezTo>
                    <a:pt x="7015" y="6760"/>
                    <a:pt x="7610" y="7001"/>
                    <a:pt x="8039" y="7431"/>
                  </a:cubicBezTo>
                  <a:cubicBezTo>
                    <a:pt x="8545" y="7938"/>
                    <a:pt x="8698" y="8585"/>
                    <a:pt x="8531" y="9181"/>
                  </a:cubicBezTo>
                  <a:lnTo>
                    <a:pt x="9094" y="9745"/>
                  </a:lnTo>
                  <a:cubicBezTo>
                    <a:pt x="9538" y="8865"/>
                    <a:pt x="9398" y="7818"/>
                    <a:pt x="8614" y="7033"/>
                  </a:cubicBezTo>
                  <a:cubicBezTo>
                    <a:pt x="8226" y="6644"/>
                    <a:pt x="7732" y="6376"/>
                    <a:pt x="7196" y="6224"/>
                  </a:cubicBezTo>
                  <a:cubicBezTo>
                    <a:pt x="6958" y="6157"/>
                    <a:pt x="6714" y="6110"/>
                    <a:pt x="6466" y="6090"/>
                  </a:cubicBezTo>
                  <a:cubicBezTo>
                    <a:pt x="6364" y="6083"/>
                    <a:pt x="6263" y="6078"/>
                    <a:pt x="6161" y="6079"/>
                  </a:cubicBezTo>
                  <a:close/>
                  <a:moveTo>
                    <a:pt x="6374" y="8113"/>
                  </a:moveTo>
                  <a:cubicBezTo>
                    <a:pt x="6147" y="8130"/>
                    <a:pt x="5925" y="8201"/>
                    <a:pt x="5737" y="8331"/>
                  </a:cubicBezTo>
                  <a:cubicBezTo>
                    <a:pt x="5232" y="8680"/>
                    <a:pt x="5172" y="9305"/>
                    <a:pt x="5590" y="9725"/>
                  </a:cubicBezTo>
                  <a:lnTo>
                    <a:pt x="10859" y="15004"/>
                  </a:lnTo>
                  <a:lnTo>
                    <a:pt x="11899" y="16047"/>
                  </a:lnTo>
                  <a:lnTo>
                    <a:pt x="11612" y="16245"/>
                  </a:lnTo>
                  <a:lnTo>
                    <a:pt x="8618" y="15887"/>
                  </a:lnTo>
                  <a:cubicBezTo>
                    <a:pt x="7941" y="15808"/>
                    <a:pt x="7314" y="16200"/>
                    <a:pt x="7218" y="16764"/>
                  </a:cubicBezTo>
                  <a:cubicBezTo>
                    <a:pt x="7123" y="17328"/>
                    <a:pt x="7594" y="17850"/>
                    <a:pt x="8272" y="17930"/>
                  </a:cubicBezTo>
                  <a:lnTo>
                    <a:pt x="14768" y="18701"/>
                  </a:lnTo>
                  <a:cubicBezTo>
                    <a:pt x="15034" y="18777"/>
                    <a:pt x="15313" y="18817"/>
                    <a:pt x="15594" y="18821"/>
                  </a:cubicBezTo>
                  <a:cubicBezTo>
                    <a:pt x="16207" y="18828"/>
                    <a:pt x="16817" y="18665"/>
                    <a:pt x="17320" y="18332"/>
                  </a:cubicBezTo>
                  <a:lnTo>
                    <a:pt x="21273" y="15598"/>
                  </a:lnTo>
                  <a:cubicBezTo>
                    <a:pt x="21583" y="14976"/>
                    <a:pt x="21600" y="14273"/>
                    <a:pt x="21328" y="13640"/>
                  </a:cubicBezTo>
                  <a:cubicBezTo>
                    <a:pt x="21116" y="13145"/>
                    <a:pt x="20745" y="12713"/>
                    <a:pt x="20364" y="12295"/>
                  </a:cubicBezTo>
                  <a:cubicBezTo>
                    <a:pt x="19937" y="11827"/>
                    <a:pt x="19502" y="11367"/>
                    <a:pt x="19051" y="10917"/>
                  </a:cubicBezTo>
                  <a:cubicBezTo>
                    <a:pt x="18485" y="10352"/>
                    <a:pt x="17882" y="9815"/>
                    <a:pt x="17250" y="9302"/>
                  </a:cubicBezTo>
                  <a:cubicBezTo>
                    <a:pt x="17053" y="9105"/>
                    <a:pt x="16782" y="8995"/>
                    <a:pt x="16498" y="8973"/>
                  </a:cubicBezTo>
                  <a:cubicBezTo>
                    <a:pt x="16214" y="8951"/>
                    <a:pt x="15922" y="9018"/>
                    <a:pt x="15686" y="9182"/>
                  </a:cubicBezTo>
                  <a:lnTo>
                    <a:pt x="15613" y="9234"/>
                  </a:lnTo>
                  <a:cubicBezTo>
                    <a:pt x="15376" y="9397"/>
                    <a:pt x="15243" y="9623"/>
                    <a:pt x="15217" y="9859"/>
                  </a:cubicBezTo>
                  <a:cubicBezTo>
                    <a:pt x="15190" y="10095"/>
                    <a:pt x="15271" y="10338"/>
                    <a:pt x="15467" y="10535"/>
                  </a:cubicBezTo>
                  <a:lnTo>
                    <a:pt x="15012" y="10079"/>
                  </a:lnTo>
                  <a:cubicBezTo>
                    <a:pt x="14816" y="9882"/>
                    <a:pt x="14544" y="9772"/>
                    <a:pt x="14261" y="9750"/>
                  </a:cubicBezTo>
                  <a:cubicBezTo>
                    <a:pt x="13977" y="9728"/>
                    <a:pt x="13677" y="9801"/>
                    <a:pt x="13440" y="9965"/>
                  </a:cubicBezTo>
                  <a:lnTo>
                    <a:pt x="13365" y="10017"/>
                  </a:lnTo>
                  <a:cubicBezTo>
                    <a:pt x="13129" y="10180"/>
                    <a:pt x="12997" y="10406"/>
                    <a:pt x="12971" y="10642"/>
                  </a:cubicBezTo>
                  <a:cubicBezTo>
                    <a:pt x="12944" y="10878"/>
                    <a:pt x="13025" y="11121"/>
                    <a:pt x="13222" y="11318"/>
                  </a:cubicBezTo>
                  <a:lnTo>
                    <a:pt x="12766" y="10863"/>
                  </a:lnTo>
                  <a:cubicBezTo>
                    <a:pt x="12570" y="10666"/>
                    <a:pt x="12299" y="10555"/>
                    <a:pt x="12015" y="10533"/>
                  </a:cubicBezTo>
                  <a:cubicBezTo>
                    <a:pt x="11731" y="10511"/>
                    <a:pt x="11439" y="10578"/>
                    <a:pt x="11203" y="10742"/>
                  </a:cubicBezTo>
                  <a:lnTo>
                    <a:pt x="11128" y="10794"/>
                  </a:lnTo>
                  <a:cubicBezTo>
                    <a:pt x="10920" y="10938"/>
                    <a:pt x="10800" y="11132"/>
                    <a:pt x="10760" y="11336"/>
                  </a:cubicBezTo>
                  <a:cubicBezTo>
                    <a:pt x="10720" y="11540"/>
                    <a:pt x="10756" y="11754"/>
                    <a:pt x="10881" y="11945"/>
                  </a:cubicBezTo>
                  <a:lnTo>
                    <a:pt x="7410" y="8467"/>
                  </a:lnTo>
                  <a:cubicBezTo>
                    <a:pt x="7201" y="8258"/>
                    <a:pt x="6904" y="8136"/>
                    <a:pt x="6601" y="8113"/>
                  </a:cubicBezTo>
                  <a:cubicBezTo>
                    <a:pt x="6525" y="8107"/>
                    <a:pt x="6449" y="8107"/>
                    <a:pt x="6374" y="8113"/>
                  </a:cubicBezTo>
                  <a:close/>
                  <a:moveTo>
                    <a:pt x="6288" y="19429"/>
                  </a:moveTo>
                  <a:cubicBezTo>
                    <a:pt x="6564" y="19429"/>
                    <a:pt x="6840" y="19518"/>
                    <a:pt x="7051" y="19693"/>
                  </a:cubicBezTo>
                  <a:cubicBezTo>
                    <a:pt x="7471" y="20043"/>
                    <a:pt x="7471" y="20610"/>
                    <a:pt x="7051" y="20960"/>
                  </a:cubicBezTo>
                  <a:cubicBezTo>
                    <a:pt x="6630" y="21311"/>
                    <a:pt x="5946" y="21311"/>
                    <a:pt x="5525" y="20960"/>
                  </a:cubicBezTo>
                  <a:cubicBezTo>
                    <a:pt x="5105" y="20610"/>
                    <a:pt x="5105" y="20043"/>
                    <a:pt x="5525" y="19693"/>
                  </a:cubicBezTo>
                  <a:cubicBezTo>
                    <a:pt x="5736" y="19518"/>
                    <a:pt x="6012" y="19429"/>
                    <a:pt x="6288" y="19429"/>
                  </a:cubicBezTo>
                  <a:close/>
                </a:path>
              </a:pathLst>
            </a:custGeom>
            <a:solidFill>
              <a:srgbClr val="014768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2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rgbClr val="014768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95702" y="6994054"/>
            <a:ext cx="985716" cy="419459"/>
            <a:chOff x="7295702" y="6994054"/>
            <a:chExt cx="985716" cy="419459"/>
          </a:xfrm>
        </p:grpSpPr>
        <p:sp>
          <p:nvSpPr>
            <p:cNvPr id="95" name="TextBox 94"/>
            <p:cNvSpPr txBox="1"/>
            <p:nvPr/>
          </p:nvSpPr>
          <p:spPr>
            <a:xfrm>
              <a:off x="7295702" y="7167292"/>
              <a:ext cx="9857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14768"/>
                  </a:solidFill>
                  <a:latin typeface="Lato Light" panose="020F0302020204030203" pitchFamily="34" charset="0"/>
                </a:rPr>
                <a:t>Multimedia</a:t>
              </a:r>
              <a:endParaRPr lang="en-US" sz="1100" dirty="0">
                <a:solidFill>
                  <a:srgbClr val="014768"/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100" name="Shape 193"/>
            <p:cNvSpPr>
              <a:spLocks noChangeAspect="1"/>
            </p:cNvSpPr>
            <p:nvPr/>
          </p:nvSpPr>
          <p:spPr>
            <a:xfrm>
              <a:off x="7655432" y="6994054"/>
              <a:ext cx="266257" cy="20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7" y="0"/>
                  </a:moveTo>
                  <a:lnTo>
                    <a:pt x="3377" y="1337"/>
                  </a:lnTo>
                  <a:lnTo>
                    <a:pt x="20434" y="1337"/>
                  </a:lnTo>
                  <a:lnTo>
                    <a:pt x="20434" y="17505"/>
                  </a:lnTo>
                  <a:lnTo>
                    <a:pt x="21600" y="17505"/>
                  </a:lnTo>
                  <a:lnTo>
                    <a:pt x="21600" y="0"/>
                  </a:lnTo>
                  <a:lnTo>
                    <a:pt x="3377" y="0"/>
                  </a:lnTo>
                  <a:close/>
                  <a:moveTo>
                    <a:pt x="1686" y="2059"/>
                  </a:moveTo>
                  <a:lnTo>
                    <a:pt x="1686" y="3396"/>
                  </a:lnTo>
                  <a:lnTo>
                    <a:pt x="18743" y="3396"/>
                  </a:lnTo>
                  <a:lnTo>
                    <a:pt x="18743" y="19564"/>
                  </a:lnTo>
                  <a:lnTo>
                    <a:pt x="19909" y="19564"/>
                  </a:lnTo>
                  <a:lnTo>
                    <a:pt x="19909" y="2059"/>
                  </a:lnTo>
                  <a:lnTo>
                    <a:pt x="1686" y="2059"/>
                  </a:lnTo>
                  <a:close/>
                  <a:moveTo>
                    <a:pt x="0" y="4095"/>
                  </a:moveTo>
                  <a:lnTo>
                    <a:pt x="0" y="21600"/>
                  </a:lnTo>
                  <a:lnTo>
                    <a:pt x="18223" y="21600"/>
                  </a:lnTo>
                  <a:lnTo>
                    <a:pt x="18223" y="4095"/>
                  </a:lnTo>
                  <a:lnTo>
                    <a:pt x="0" y="4095"/>
                  </a:lnTo>
                  <a:close/>
                  <a:moveTo>
                    <a:pt x="1172" y="5483"/>
                  </a:moveTo>
                  <a:lnTo>
                    <a:pt x="17050" y="5483"/>
                  </a:lnTo>
                  <a:lnTo>
                    <a:pt x="17050" y="20210"/>
                  </a:lnTo>
                  <a:lnTo>
                    <a:pt x="1172" y="20210"/>
                  </a:lnTo>
                  <a:lnTo>
                    <a:pt x="1172" y="5483"/>
                  </a:lnTo>
                  <a:close/>
                  <a:moveTo>
                    <a:pt x="3640" y="7359"/>
                  </a:moveTo>
                  <a:cubicBezTo>
                    <a:pt x="3358" y="7359"/>
                    <a:pt x="3077" y="7496"/>
                    <a:pt x="2862" y="7771"/>
                  </a:cubicBezTo>
                  <a:cubicBezTo>
                    <a:pt x="2432" y="8322"/>
                    <a:pt x="2432" y="9214"/>
                    <a:pt x="2862" y="9765"/>
                  </a:cubicBezTo>
                  <a:cubicBezTo>
                    <a:pt x="3291" y="10316"/>
                    <a:pt x="3990" y="10316"/>
                    <a:pt x="4420" y="9765"/>
                  </a:cubicBezTo>
                  <a:cubicBezTo>
                    <a:pt x="4850" y="9214"/>
                    <a:pt x="4850" y="8322"/>
                    <a:pt x="4420" y="7771"/>
                  </a:cubicBezTo>
                  <a:cubicBezTo>
                    <a:pt x="4205" y="7496"/>
                    <a:pt x="3922" y="7359"/>
                    <a:pt x="3640" y="7359"/>
                  </a:cubicBezTo>
                  <a:close/>
                  <a:moveTo>
                    <a:pt x="12688" y="10180"/>
                  </a:moveTo>
                  <a:lnTo>
                    <a:pt x="10371" y="16004"/>
                  </a:lnTo>
                  <a:lnTo>
                    <a:pt x="8607" y="12848"/>
                  </a:lnTo>
                  <a:lnTo>
                    <a:pt x="4939" y="19398"/>
                  </a:lnTo>
                  <a:lnTo>
                    <a:pt x="12274" y="19398"/>
                  </a:lnTo>
                  <a:lnTo>
                    <a:pt x="14410" y="19398"/>
                  </a:lnTo>
                  <a:lnTo>
                    <a:pt x="16356" y="19398"/>
                  </a:lnTo>
                  <a:lnTo>
                    <a:pt x="16356" y="14789"/>
                  </a:lnTo>
                  <a:lnTo>
                    <a:pt x="15414" y="17025"/>
                  </a:lnTo>
                  <a:lnTo>
                    <a:pt x="12688" y="10180"/>
                  </a:lnTo>
                  <a:close/>
                </a:path>
              </a:pathLst>
            </a:custGeom>
            <a:solidFill>
              <a:srgbClr val="014768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rgbClr val="014768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07460" y="7000573"/>
            <a:ext cx="985716" cy="412940"/>
            <a:chOff x="8407460" y="7000573"/>
            <a:chExt cx="985716" cy="412940"/>
          </a:xfrm>
        </p:grpSpPr>
        <p:sp>
          <p:nvSpPr>
            <p:cNvPr id="98" name="TextBox 97"/>
            <p:cNvSpPr txBox="1"/>
            <p:nvPr/>
          </p:nvSpPr>
          <p:spPr>
            <a:xfrm>
              <a:off x="8407460" y="7167292"/>
              <a:ext cx="9857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14768"/>
                  </a:solidFill>
                  <a:latin typeface="Lato Light" panose="020F0302020204030203" pitchFamily="34" charset="0"/>
                </a:rPr>
                <a:t>Travel</a:t>
              </a:r>
              <a:endParaRPr lang="en-US" sz="1100" dirty="0">
                <a:solidFill>
                  <a:srgbClr val="014768"/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101" name="Shape 404"/>
            <p:cNvSpPr>
              <a:spLocks noChangeAspect="1"/>
            </p:cNvSpPr>
            <p:nvPr/>
          </p:nvSpPr>
          <p:spPr>
            <a:xfrm>
              <a:off x="8781783" y="7000573"/>
              <a:ext cx="237071" cy="203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280"/>
                  </a:lnTo>
                  <a:lnTo>
                    <a:pt x="0" y="6423"/>
                  </a:lnTo>
                  <a:lnTo>
                    <a:pt x="0" y="17315"/>
                  </a:lnTo>
                  <a:lnTo>
                    <a:pt x="7159" y="21528"/>
                  </a:lnTo>
                  <a:lnTo>
                    <a:pt x="7159" y="21600"/>
                  </a:lnTo>
                  <a:lnTo>
                    <a:pt x="7221" y="21559"/>
                  </a:lnTo>
                  <a:lnTo>
                    <a:pt x="7282" y="21600"/>
                  </a:lnTo>
                  <a:lnTo>
                    <a:pt x="7282" y="21528"/>
                  </a:lnTo>
                  <a:lnTo>
                    <a:pt x="14379" y="17356"/>
                  </a:lnTo>
                  <a:lnTo>
                    <a:pt x="21600" y="21600"/>
                  </a:lnTo>
                  <a:lnTo>
                    <a:pt x="21600" y="17315"/>
                  </a:lnTo>
                  <a:lnTo>
                    <a:pt x="21600" y="4280"/>
                  </a:lnTo>
                  <a:lnTo>
                    <a:pt x="21059" y="3963"/>
                  </a:lnTo>
                  <a:cubicBezTo>
                    <a:pt x="21023" y="4272"/>
                    <a:pt x="20959" y="4577"/>
                    <a:pt x="20852" y="4868"/>
                  </a:cubicBezTo>
                  <a:lnTo>
                    <a:pt x="21169" y="5052"/>
                  </a:lnTo>
                  <a:lnTo>
                    <a:pt x="21169" y="16543"/>
                  </a:lnTo>
                  <a:lnTo>
                    <a:pt x="21169" y="20322"/>
                  </a:lnTo>
                  <a:lnTo>
                    <a:pt x="14745" y="16543"/>
                  </a:lnTo>
                  <a:lnTo>
                    <a:pt x="14745" y="5052"/>
                  </a:lnTo>
                  <a:lnTo>
                    <a:pt x="14745" y="1273"/>
                  </a:lnTo>
                  <a:lnTo>
                    <a:pt x="15510" y="1723"/>
                  </a:lnTo>
                  <a:cubicBezTo>
                    <a:pt x="15637" y="1475"/>
                    <a:pt x="15780" y="1237"/>
                    <a:pt x="15963" y="1023"/>
                  </a:cubicBezTo>
                  <a:cubicBezTo>
                    <a:pt x="15975" y="1010"/>
                    <a:pt x="15987" y="1000"/>
                    <a:pt x="15999" y="987"/>
                  </a:cubicBezTo>
                  <a:lnTo>
                    <a:pt x="14441" y="72"/>
                  </a:lnTo>
                  <a:lnTo>
                    <a:pt x="14441" y="0"/>
                  </a:lnTo>
                  <a:lnTo>
                    <a:pt x="14379" y="36"/>
                  </a:lnTo>
                  <a:lnTo>
                    <a:pt x="14318" y="0"/>
                  </a:lnTo>
                  <a:lnTo>
                    <a:pt x="14318" y="72"/>
                  </a:lnTo>
                  <a:lnTo>
                    <a:pt x="7221" y="4244"/>
                  </a:lnTo>
                  <a:lnTo>
                    <a:pt x="0" y="0"/>
                  </a:lnTo>
                  <a:close/>
                  <a:moveTo>
                    <a:pt x="18322" y="0"/>
                  </a:moveTo>
                  <a:cubicBezTo>
                    <a:pt x="17599" y="0"/>
                    <a:pt x="16875" y="373"/>
                    <a:pt x="16395" y="1120"/>
                  </a:cubicBezTo>
                  <a:cubicBezTo>
                    <a:pt x="15569" y="2405"/>
                    <a:pt x="15914" y="4136"/>
                    <a:pt x="16558" y="5600"/>
                  </a:cubicBezTo>
                  <a:cubicBezTo>
                    <a:pt x="17009" y="6627"/>
                    <a:pt x="17570" y="7582"/>
                    <a:pt x="18230" y="8432"/>
                  </a:cubicBezTo>
                  <a:cubicBezTo>
                    <a:pt x="18975" y="7616"/>
                    <a:pt x="19600" y="6657"/>
                    <a:pt x="20086" y="5600"/>
                  </a:cubicBezTo>
                  <a:cubicBezTo>
                    <a:pt x="20755" y="4145"/>
                    <a:pt x="21081" y="2405"/>
                    <a:pt x="20249" y="1120"/>
                  </a:cubicBezTo>
                  <a:cubicBezTo>
                    <a:pt x="19766" y="373"/>
                    <a:pt x="19045" y="0"/>
                    <a:pt x="18322" y="0"/>
                  </a:cubicBezTo>
                  <a:close/>
                  <a:moveTo>
                    <a:pt x="18331" y="1115"/>
                  </a:moveTo>
                  <a:cubicBezTo>
                    <a:pt x="18722" y="1115"/>
                    <a:pt x="19114" y="1289"/>
                    <a:pt x="19413" y="1637"/>
                  </a:cubicBezTo>
                  <a:cubicBezTo>
                    <a:pt x="20011" y="2331"/>
                    <a:pt x="20011" y="3458"/>
                    <a:pt x="19413" y="4152"/>
                  </a:cubicBezTo>
                  <a:cubicBezTo>
                    <a:pt x="18816" y="4847"/>
                    <a:pt x="17846" y="4847"/>
                    <a:pt x="17248" y="4152"/>
                  </a:cubicBezTo>
                  <a:cubicBezTo>
                    <a:pt x="16651" y="3458"/>
                    <a:pt x="16651" y="2331"/>
                    <a:pt x="17248" y="1637"/>
                  </a:cubicBezTo>
                  <a:cubicBezTo>
                    <a:pt x="17547" y="1289"/>
                    <a:pt x="17939" y="1115"/>
                    <a:pt x="18331" y="1115"/>
                  </a:cubicBezTo>
                  <a:close/>
                  <a:moveTo>
                    <a:pt x="431" y="1273"/>
                  </a:moveTo>
                  <a:lnTo>
                    <a:pt x="6851" y="5052"/>
                  </a:lnTo>
                  <a:lnTo>
                    <a:pt x="6851" y="10171"/>
                  </a:lnTo>
                  <a:cubicBezTo>
                    <a:pt x="5792" y="7514"/>
                    <a:pt x="4333" y="5040"/>
                    <a:pt x="2385" y="5037"/>
                  </a:cubicBezTo>
                  <a:cubicBezTo>
                    <a:pt x="2081" y="5037"/>
                    <a:pt x="1766" y="5098"/>
                    <a:pt x="1439" y="5226"/>
                  </a:cubicBezTo>
                  <a:cubicBezTo>
                    <a:pt x="1035" y="5384"/>
                    <a:pt x="706" y="5611"/>
                    <a:pt x="431" y="5886"/>
                  </a:cubicBezTo>
                  <a:lnTo>
                    <a:pt x="431" y="5052"/>
                  </a:lnTo>
                  <a:lnTo>
                    <a:pt x="431" y="1273"/>
                  </a:lnTo>
                  <a:close/>
                  <a:moveTo>
                    <a:pt x="14010" y="1427"/>
                  </a:moveTo>
                  <a:lnTo>
                    <a:pt x="14010" y="5206"/>
                  </a:lnTo>
                  <a:lnTo>
                    <a:pt x="14010" y="16696"/>
                  </a:lnTo>
                  <a:lnTo>
                    <a:pt x="12003" y="17877"/>
                  </a:lnTo>
                  <a:cubicBezTo>
                    <a:pt x="12150" y="17371"/>
                    <a:pt x="12111" y="16799"/>
                    <a:pt x="11801" y="16169"/>
                  </a:cubicBezTo>
                  <a:cubicBezTo>
                    <a:pt x="11234" y="15016"/>
                    <a:pt x="10088" y="14922"/>
                    <a:pt x="9165" y="14252"/>
                  </a:cubicBezTo>
                  <a:cubicBezTo>
                    <a:pt x="8682" y="13900"/>
                    <a:pt x="8309" y="13394"/>
                    <a:pt x="7995" y="12825"/>
                  </a:cubicBezTo>
                  <a:lnTo>
                    <a:pt x="9940" y="12467"/>
                  </a:lnTo>
                  <a:lnTo>
                    <a:pt x="9812" y="11526"/>
                  </a:lnTo>
                  <a:lnTo>
                    <a:pt x="7590" y="11935"/>
                  </a:lnTo>
                  <a:lnTo>
                    <a:pt x="7590" y="5206"/>
                  </a:lnTo>
                  <a:lnTo>
                    <a:pt x="14010" y="1427"/>
                  </a:lnTo>
                  <a:close/>
                  <a:moveTo>
                    <a:pt x="1976" y="5554"/>
                  </a:moveTo>
                  <a:cubicBezTo>
                    <a:pt x="4079" y="5556"/>
                    <a:pt x="5629" y="8460"/>
                    <a:pt x="6688" y="11347"/>
                  </a:cubicBezTo>
                  <a:cubicBezTo>
                    <a:pt x="6739" y="11486"/>
                    <a:pt x="6797" y="11626"/>
                    <a:pt x="6851" y="11767"/>
                  </a:cubicBezTo>
                  <a:lnTo>
                    <a:pt x="6851" y="16543"/>
                  </a:lnTo>
                  <a:lnTo>
                    <a:pt x="6851" y="20322"/>
                  </a:lnTo>
                  <a:lnTo>
                    <a:pt x="431" y="16543"/>
                  </a:lnTo>
                  <a:lnTo>
                    <a:pt x="431" y="6065"/>
                  </a:lnTo>
                  <a:cubicBezTo>
                    <a:pt x="615" y="5938"/>
                    <a:pt x="813" y="5826"/>
                    <a:pt x="1038" y="5738"/>
                  </a:cubicBezTo>
                  <a:cubicBezTo>
                    <a:pt x="1362" y="5611"/>
                    <a:pt x="1675" y="5553"/>
                    <a:pt x="1976" y="5554"/>
                  </a:cubicBezTo>
                  <a:close/>
                  <a:moveTo>
                    <a:pt x="17222" y="8739"/>
                  </a:moveTo>
                  <a:lnTo>
                    <a:pt x="15070" y="10013"/>
                  </a:lnTo>
                  <a:lnTo>
                    <a:pt x="15444" y="10861"/>
                  </a:lnTo>
                  <a:lnTo>
                    <a:pt x="17596" y="9583"/>
                  </a:lnTo>
                  <a:lnTo>
                    <a:pt x="17222" y="8739"/>
                  </a:lnTo>
                  <a:close/>
                  <a:moveTo>
                    <a:pt x="818" y="9578"/>
                  </a:moveTo>
                  <a:lnTo>
                    <a:pt x="563" y="10483"/>
                  </a:lnTo>
                  <a:lnTo>
                    <a:pt x="2860" y="11352"/>
                  </a:lnTo>
                  <a:lnTo>
                    <a:pt x="3111" y="10442"/>
                  </a:lnTo>
                  <a:lnTo>
                    <a:pt x="818" y="9578"/>
                  </a:lnTo>
                  <a:close/>
                  <a:moveTo>
                    <a:pt x="3916" y="10800"/>
                  </a:moveTo>
                  <a:lnTo>
                    <a:pt x="3678" y="11710"/>
                  </a:lnTo>
                  <a:lnTo>
                    <a:pt x="5989" y="12518"/>
                  </a:lnTo>
                  <a:lnTo>
                    <a:pt x="6226" y="11608"/>
                  </a:lnTo>
                  <a:lnTo>
                    <a:pt x="3916" y="10800"/>
                  </a:lnTo>
                  <a:close/>
                  <a:moveTo>
                    <a:pt x="13499" y="11025"/>
                  </a:moveTo>
                  <a:lnTo>
                    <a:pt x="11106" y="11363"/>
                  </a:lnTo>
                  <a:lnTo>
                    <a:pt x="11203" y="12309"/>
                  </a:lnTo>
                  <a:lnTo>
                    <a:pt x="13601" y="11966"/>
                  </a:lnTo>
                  <a:lnTo>
                    <a:pt x="13499" y="11025"/>
                  </a:lnTo>
                  <a:close/>
                  <a:moveTo>
                    <a:pt x="7590" y="13362"/>
                  </a:moveTo>
                  <a:cubicBezTo>
                    <a:pt x="7886" y="13870"/>
                    <a:pt x="8228" y="14331"/>
                    <a:pt x="8668" y="14651"/>
                  </a:cubicBezTo>
                  <a:cubicBezTo>
                    <a:pt x="9579" y="15313"/>
                    <a:pt x="10708" y="15404"/>
                    <a:pt x="11269" y="16543"/>
                  </a:cubicBezTo>
                  <a:cubicBezTo>
                    <a:pt x="11564" y="17143"/>
                    <a:pt x="11620" y="17691"/>
                    <a:pt x="11493" y="18179"/>
                  </a:cubicBezTo>
                  <a:lnTo>
                    <a:pt x="7590" y="20475"/>
                  </a:lnTo>
                  <a:lnTo>
                    <a:pt x="7590" y="16696"/>
                  </a:lnTo>
                  <a:lnTo>
                    <a:pt x="7590" y="13362"/>
                  </a:lnTo>
                  <a:close/>
                </a:path>
              </a:pathLst>
            </a:custGeom>
            <a:solidFill>
              <a:srgbClr val="014768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rgbClr val="014768"/>
                </a:solidFill>
              </a:endParaRPr>
            </a:p>
          </p:txBody>
        </p:sp>
      </p:grpSp>
      <p:sp>
        <p:nvSpPr>
          <p:cNvPr id="38" name="Rectangle: Rounded Corners 37"/>
          <p:cNvSpPr/>
          <p:nvPr/>
        </p:nvSpPr>
        <p:spPr>
          <a:xfrm>
            <a:off x="5182093" y="5977155"/>
            <a:ext cx="501650" cy="501650"/>
          </a:xfrm>
          <a:prstGeom prst="roundRect">
            <a:avLst>
              <a:gd name="adj" fmla="val 10496"/>
            </a:avLst>
          </a:prstGeom>
          <a:solidFill>
            <a:srgbClr val="01476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Ps</a:t>
            </a:r>
          </a:p>
          <a:p>
            <a:pPr algn="ctr"/>
            <a:r>
              <a:rPr lang="en-US" sz="500" dirty="0">
                <a:solidFill>
                  <a:schemeClr val="bg1"/>
                </a:solidFill>
                <a:latin typeface="+mj-lt"/>
              </a:rPr>
              <a:t>Photoshop</a:t>
            </a:r>
          </a:p>
        </p:txBody>
      </p:sp>
      <p:sp>
        <p:nvSpPr>
          <p:cNvPr id="102" name="Rectangle: Rounded Corners 101"/>
          <p:cNvSpPr/>
          <p:nvPr/>
        </p:nvSpPr>
        <p:spPr>
          <a:xfrm>
            <a:off x="5923980" y="5977155"/>
            <a:ext cx="501650" cy="501650"/>
          </a:xfrm>
          <a:prstGeom prst="roundRect">
            <a:avLst>
              <a:gd name="adj" fmla="val 10496"/>
            </a:avLst>
          </a:prstGeom>
          <a:solidFill>
            <a:srgbClr val="01476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Ai</a:t>
            </a:r>
          </a:p>
          <a:p>
            <a:pPr algn="ctr"/>
            <a:r>
              <a:rPr lang="en-US" sz="500" dirty="0">
                <a:solidFill>
                  <a:schemeClr val="bg1"/>
                </a:solidFill>
                <a:latin typeface="+mj-lt"/>
              </a:rPr>
              <a:t>Illustrator</a:t>
            </a:r>
          </a:p>
        </p:txBody>
      </p:sp>
      <p:sp>
        <p:nvSpPr>
          <p:cNvPr id="103" name="Rectangle: Rounded Corners 102"/>
          <p:cNvSpPr/>
          <p:nvPr/>
        </p:nvSpPr>
        <p:spPr>
          <a:xfrm>
            <a:off x="6665867" y="5977155"/>
            <a:ext cx="501650" cy="501650"/>
          </a:xfrm>
          <a:prstGeom prst="roundRect">
            <a:avLst>
              <a:gd name="adj" fmla="val 10496"/>
            </a:avLst>
          </a:prstGeom>
          <a:solidFill>
            <a:srgbClr val="01476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Id</a:t>
            </a:r>
          </a:p>
          <a:p>
            <a:pPr algn="ctr"/>
            <a:r>
              <a:rPr lang="en-US" sz="500" dirty="0">
                <a:solidFill>
                  <a:schemeClr val="bg1"/>
                </a:solidFill>
                <a:latin typeface="+mj-lt"/>
              </a:rPr>
              <a:t>InDesign</a:t>
            </a:r>
          </a:p>
        </p:txBody>
      </p:sp>
      <p:sp>
        <p:nvSpPr>
          <p:cNvPr id="104" name="Rectangle: Rounded Corners 103"/>
          <p:cNvSpPr/>
          <p:nvPr/>
        </p:nvSpPr>
        <p:spPr>
          <a:xfrm>
            <a:off x="7407754" y="5977155"/>
            <a:ext cx="501650" cy="501650"/>
          </a:xfrm>
          <a:prstGeom prst="roundRect">
            <a:avLst>
              <a:gd name="adj" fmla="val 10496"/>
            </a:avLst>
          </a:prstGeom>
          <a:solidFill>
            <a:srgbClr val="01476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Pp</a:t>
            </a:r>
          </a:p>
          <a:p>
            <a:pPr algn="ctr"/>
            <a:r>
              <a:rPr lang="en-US" sz="500" dirty="0">
                <a:solidFill>
                  <a:schemeClr val="bg1"/>
                </a:solidFill>
                <a:latin typeface="+mj-lt"/>
              </a:rPr>
              <a:t>PowerPoint</a:t>
            </a:r>
          </a:p>
        </p:txBody>
      </p:sp>
      <p:sp>
        <p:nvSpPr>
          <p:cNvPr id="105" name="Rectangle: Rounded Corners 104"/>
          <p:cNvSpPr/>
          <p:nvPr/>
        </p:nvSpPr>
        <p:spPr>
          <a:xfrm>
            <a:off x="8149641" y="5977155"/>
            <a:ext cx="501650" cy="501650"/>
          </a:xfrm>
          <a:prstGeom prst="roundRect">
            <a:avLst>
              <a:gd name="adj" fmla="val 10496"/>
            </a:avLst>
          </a:prstGeom>
          <a:solidFill>
            <a:srgbClr val="01476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+mj-lt"/>
              </a:rPr>
              <a:t>Sl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500" dirty="0">
                <a:solidFill>
                  <a:schemeClr val="bg1"/>
                </a:solidFill>
                <a:latin typeface="+mj-lt"/>
              </a:rPr>
              <a:t>Storyline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8891526" y="5977155"/>
            <a:ext cx="501650" cy="501650"/>
          </a:xfrm>
          <a:prstGeom prst="roundRect">
            <a:avLst>
              <a:gd name="adj" fmla="val 10496"/>
            </a:avLst>
          </a:prstGeom>
          <a:solidFill>
            <a:srgbClr val="01476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El</a:t>
            </a:r>
          </a:p>
          <a:p>
            <a:pPr algn="ctr"/>
            <a:r>
              <a:rPr lang="en-US" sz="500" dirty="0">
                <a:solidFill>
                  <a:schemeClr val="bg1"/>
                </a:solidFill>
                <a:latin typeface="+mj-lt"/>
              </a:rPr>
              <a:t>E-learning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70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Timeless and nautical 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93C"/>
      </a:accent1>
      <a:accent2>
        <a:srgbClr val="1E656D"/>
      </a:accent2>
      <a:accent3>
        <a:srgbClr val="F1F3CE"/>
      </a:accent3>
      <a:accent4>
        <a:srgbClr val="F62A00"/>
      </a:accent4>
      <a:accent5>
        <a:srgbClr val="000000"/>
      </a:accent5>
      <a:accent6>
        <a:srgbClr val="8A8A8A"/>
      </a:accent6>
      <a:hlink>
        <a:srgbClr val="0096D2"/>
      </a:hlink>
      <a:folHlink>
        <a:srgbClr val="00578B"/>
      </a:folHlink>
    </a:clrScheme>
    <a:fontScheme name="Custom 5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2013</TotalTime>
  <Words>274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Light</vt:lpstr>
      <vt:lpstr>Lato</vt:lpstr>
      <vt:lpstr>Lato Black</vt:lpstr>
      <vt:lpstr>Lato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Taylor</dc:creator>
  <cp:lastModifiedBy>Ghosh, Tuhinshubhra</cp:lastModifiedBy>
  <cp:revision>14</cp:revision>
  <dcterms:created xsi:type="dcterms:W3CDTF">2017-02-19T12:16:21Z</dcterms:created>
  <dcterms:modified xsi:type="dcterms:W3CDTF">2019-01-17T17:18:13Z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4A9B5D71-C85E-4035-83BF-AB32510B0C5D</vt:lpwstr>
  </property>
  <property fmtid="{D5CDD505-2E9C-101B-9397-08002B2CF9AE}" pid="3" name="ArticulatePath">
    <vt:lpwstr>Presentation3</vt:lpwstr>
  </property>
</Properties>
</file>