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32" autoAdjust="0"/>
    <p:restoredTop sz="94681"/>
  </p:normalViewPr>
  <p:slideViewPr>
    <p:cSldViewPr snapToGrid="0">
      <p:cViewPr varScale="1">
        <p:scale>
          <a:sx n="76" d="100"/>
          <a:sy n="76" d="100"/>
        </p:scale>
        <p:origin x="195" y="51"/>
      </p:cViewPr>
      <p:guideLst>
        <p:guide orient="horz" pos="2160"/>
        <p:guide pos="3840"/>
        <p:guide orient="horz" pos="22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49FE678-11E5-6095-0E86-9F272788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8421"/>
            <a:ext cx="10515600" cy="1325563"/>
          </a:xfrm>
        </p:spPr>
        <p:txBody>
          <a:bodyPr anchor="b" anchorCtr="0"/>
          <a:lstStyle>
            <a:lvl1pPr algn="r">
              <a:defRPr b="1">
                <a:latin typeface="Avenir Next LT Pro" panose="020B05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76AB730-E639-7D0A-E5A7-2326955DEF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77352"/>
            <a:ext cx="10515600" cy="914400"/>
          </a:xfrm>
        </p:spPr>
        <p:txBody>
          <a:bodyPr>
            <a:noAutofit/>
          </a:bodyPr>
          <a:lstStyle>
            <a:lvl1pPr marL="0" indent="0" algn="r">
              <a:buNone/>
              <a:defRPr sz="3600" b="1" i="1">
                <a:solidFill>
                  <a:schemeClr val="accent6"/>
                </a:solidFill>
                <a:latin typeface="Avenir Next LT Pro" panose="020B0504020202020204" pitchFamily="34" charset="0"/>
              </a:defRPr>
            </a:lvl1pPr>
            <a:lvl2pPr algn="r">
              <a:defRPr sz="3600" b="1" i="1">
                <a:solidFill>
                  <a:schemeClr val="accent6"/>
                </a:solidFill>
                <a:latin typeface="Avenir Next LT Pro" panose="020B0504020202020204" pitchFamily="34" charset="0"/>
              </a:defRPr>
            </a:lvl2pPr>
            <a:lvl3pPr algn="r">
              <a:defRPr sz="3600" b="1" i="1">
                <a:solidFill>
                  <a:schemeClr val="accent6"/>
                </a:solidFill>
                <a:latin typeface="Avenir Next LT Pro" panose="020B0504020202020204" pitchFamily="34" charset="0"/>
              </a:defRPr>
            </a:lvl3pPr>
            <a:lvl4pPr algn="r">
              <a:defRPr sz="3600" b="1" i="1">
                <a:solidFill>
                  <a:schemeClr val="accent6"/>
                </a:solidFill>
                <a:latin typeface="Avenir Next LT Pro" panose="020B0504020202020204" pitchFamily="34" charset="0"/>
              </a:defRPr>
            </a:lvl4pPr>
            <a:lvl5pPr algn="r">
              <a:defRPr sz="3600" b="1" i="1">
                <a:solidFill>
                  <a:schemeClr val="accent6"/>
                </a:solidFill>
                <a:latin typeface="Avenir Next LT Pro" panose="020B0504020202020204" pitchFamily="34" charset="0"/>
              </a:defRPr>
            </a:lvl5pPr>
          </a:lstStyle>
          <a:p>
            <a:pPr lvl="0"/>
            <a:r>
              <a:rPr lang="en-US" dirty="0"/>
              <a:t>Add Project 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E6C144F-2FC2-8F9D-506E-9D8A03E5E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919744"/>
            <a:ext cx="10515600" cy="914400"/>
          </a:xfrm>
        </p:spPr>
        <p:txBody>
          <a:bodyPr>
            <a:noAutofit/>
          </a:bodyPr>
          <a:lstStyle>
            <a:lvl1pPr marL="0" indent="0" algn="r">
              <a:buNone/>
              <a:defRPr sz="2400" b="1" i="0">
                <a:solidFill>
                  <a:schemeClr val="tx1"/>
                </a:solidFill>
                <a:latin typeface="Avenir Next LT Pro" panose="020B0504020202020204" pitchFamily="34" charset="0"/>
              </a:defRPr>
            </a:lvl1pPr>
            <a:lvl2pPr algn="r">
              <a:defRPr sz="3600" b="1" i="1">
                <a:solidFill>
                  <a:schemeClr val="accent6"/>
                </a:solidFill>
                <a:latin typeface="Avenir Next LT Pro" panose="020B0504020202020204" pitchFamily="34" charset="0"/>
              </a:defRPr>
            </a:lvl2pPr>
            <a:lvl3pPr algn="r">
              <a:defRPr sz="3600" b="1" i="1">
                <a:solidFill>
                  <a:schemeClr val="accent6"/>
                </a:solidFill>
                <a:latin typeface="Avenir Next LT Pro" panose="020B0504020202020204" pitchFamily="34" charset="0"/>
              </a:defRPr>
            </a:lvl3pPr>
            <a:lvl4pPr algn="r">
              <a:defRPr sz="3600" b="1" i="1">
                <a:solidFill>
                  <a:schemeClr val="accent6"/>
                </a:solidFill>
                <a:latin typeface="Avenir Next LT Pro" panose="020B0504020202020204" pitchFamily="34" charset="0"/>
              </a:defRPr>
            </a:lvl4pPr>
            <a:lvl5pPr algn="r">
              <a:defRPr sz="3600" b="1" i="1">
                <a:solidFill>
                  <a:schemeClr val="accent6"/>
                </a:solidFill>
                <a:latin typeface="Avenir Next LT Pro" panose="020B0504020202020204" pitchFamily="34" charset="0"/>
              </a:defRPr>
            </a:lvl5pPr>
          </a:lstStyle>
          <a:p>
            <a:pPr lvl="0"/>
            <a:r>
              <a:rPr lang="en-US" dirty="0"/>
              <a:t>Add Date</a:t>
            </a:r>
          </a:p>
        </p:txBody>
      </p:sp>
    </p:spTree>
    <p:extLst>
      <p:ext uri="{BB962C8B-B14F-4D97-AF65-F5344CB8AC3E}">
        <p14:creationId xmlns:p14="http://schemas.microsoft.com/office/powerpoint/2010/main" val="1787914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041B-8CFA-5221-8E0B-A3A7D0C4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37072-AE6E-CE19-421A-3FFE84242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F6180-90B9-0D97-5102-C8F25793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9575-D0CF-4534-8731-458288674C1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745E5-8A83-EEC0-C99A-9FDC7A32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9B33A-14F9-0985-ADC5-91C1FAB3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1ED4-794A-4712-AE0F-3E90E891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1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96B64-6883-F200-24EC-BA66F0596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6F84A-BB11-89DA-951B-F5384436C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6D20A-6C43-02C5-5BF1-E2A12D81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9575-D0CF-4534-8731-458288674C1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BCA7-0B34-A684-FD8A-A42D0DA1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CD3C6-D33C-892E-29AD-FAFC7B55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1ED4-794A-4712-AE0F-3E90E891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6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DE22-83E8-C289-F134-C2C2E37C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914400"/>
          </a:xfrm>
        </p:spPr>
        <p:txBody>
          <a:bodyPr>
            <a:normAutofit/>
          </a:bodyPr>
          <a:lstStyle>
            <a:lvl1pPr>
              <a:defRPr sz="3600" b="1"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EFC5-BFB8-CAEA-062D-8A8F355F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71600"/>
            <a:ext cx="10972799" cy="4846320"/>
          </a:xfrm>
        </p:spPr>
        <p:txBody>
          <a:bodyPr/>
          <a:lstStyle>
            <a:lvl1pPr>
              <a:defRPr>
                <a:latin typeface="Avenir Next LT Pro" panose="020B0504020202020204" pitchFamily="34" charset="0"/>
              </a:defRPr>
            </a:lvl1pPr>
            <a:lvl2pPr>
              <a:defRPr>
                <a:latin typeface="Avenir Next LT Pro" panose="020B0504020202020204" pitchFamily="34" charset="0"/>
              </a:defRPr>
            </a:lvl2pPr>
            <a:lvl3pPr>
              <a:defRPr>
                <a:latin typeface="Avenir Next LT Pro" panose="020B0504020202020204" pitchFamily="34" charset="0"/>
              </a:defRPr>
            </a:lvl3pPr>
            <a:lvl4pPr>
              <a:defRPr>
                <a:latin typeface="Avenir Next LT Pro" panose="020B0504020202020204" pitchFamily="34" charset="0"/>
              </a:defRPr>
            </a:lvl4pPr>
            <a:lvl5pPr>
              <a:defRPr>
                <a:latin typeface="Avenir Next LT Pro" panose="020B05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B1CC2-6958-7575-CB55-95B27047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9575-D0CF-4534-8731-458288674C1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F3B18-C176-7281-7B52-F724734B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49825-401A-1A90-A39C-D7412DD9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1ED4-794A-4712-AE0F-3E90E891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64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6DDE-0F36-2809-4D3F-10600A74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04FF5-8DA7-D4A8-6DB0-E352577CE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01C11-33DC-0080-A696-D62DA1E7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9575-D0CF-4534-8731-458288674C1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6D8A0-E630-2179-2622-EAAD12E8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F9DF5-D8C4-3A01-085A-913FA063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1ED4-794A-4712-AE0F-3E90E891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5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6749-6C5B-6A42-5B48-99B5F7C7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C9E65-49DA-5909-AF77-79F4ED979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94960" cy="4846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72923-3BC1-8CBA-2AB2-07C047E41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2" y="1371600"/>
            <a:ext cx="5394960" cy="4846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4FD2D-F0AA-15CD-1D01-CE7A6AD5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9575-D0CF-4534-8731-458288674C1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902A2-2BE9-6CB8-9AA0-A2C68D00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95225-0B1D-05EA-A71E-48D504AC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1ED4-794A-4712-AE0F-3E90E891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0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1F3F-8DCB-D7A4-676E-E3D95201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93BD9-763C-574B-F28F-22DD7D5B6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371600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A605-02B4-D701-DAFE-D29D8349B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7" y="2011680"/>
            <a:ext cx="5394960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C001F-37BA-B255-4BF7-D68540F89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71600"/>
            <a:ext cx="5394960" cy="5486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99A2E-09A1-9BAB-346F-F70293853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11680"/>
            <a:ext cx="5394960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CDCBC-6208-1ECB-6272-D3F9D67B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9575-D0CF-4534-8731-458288674C1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7F0CA-7828-1922-D458-02FF30EC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C4589-B8F7-10FA-1D1D-0C4BCC86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1ED4-794A-4712-AE0F-3E90E891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6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AE41-01DC-5783-B0E4-6DB6F9E2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96C50-7651-D71B-B418-0DFB1ED8C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9575-D0CF-4534-8731-458288674C1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012CC-1F59-D534-AFC9-FF4C5B7DE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5B087-97A6-529A-B83F-37DE785B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1ED4-794A-4712-AE0F-3E90E891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0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FC376-518A-79A0-9A8B-5ED53B95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9575-D0CF-4534-8731-458288674C1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06FBC-2969-DE9C-F0DE-49231C64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7D3E2-CE74-009E-C628-7CCCAF20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1ED4-794A-4712-AE0F-3E90E891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1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6AFB-32DB-74C2-6C11-C1F9E5F8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61FEE-D90C-997A-4282-61B47366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BC850-B9B4-073D-35F5-99688B731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AD9D1-1531-E3B9-ADE3-228122B6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9575-D0CF-4534-8731-458288674C1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C2D86-C619-11CA-6C18-36BB76DF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49657-497E-C6D7-70FB-D4E267C4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1ED4-794A-4712-AE0F-3E90E891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5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0C41-FA60-2694-C928-5749847F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E8ED1-83F1-ABE9-9604-E94C09C5F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B935C-4691-2F7C-7BAE-371C6E719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376D9-3FD2-A9C5-7240-810533CC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9575-D0CF-4534-8731-458288674C1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57FB7-F1B7-5703-BACB-5CCCCE9D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2348B-B07A-8ECA-5F28-EE942441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1ED4-794A-4712-AE0F-3E90E891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4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54017-00B1-9991-201C-67E43F1E0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78460-982B-671C-3F70-240BB7279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84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68BCE-B501-A247-2D59-0D59630F6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89575-D0CF-4534-8731-458288674C1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55750-B91C-16D2-2FC4-0899F6C80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A548-885F-99DC-D8A4-D97ABA7B7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691ED4-794A-4712-AE0F-3E90E891D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V Stage Gate Template.potx" id="{85D7A1FE-0A5A-486C-AA2E-5023A5417E2E}" vid="{73D0F7C3-DDB5-4DDF-A9C4-BD615C4EED8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iority_x002d_Group xmlns="00e8412b-9de7-43e6-851a-2f0995e3742e" xsi:nil="true"/>
    <TaxCatchAll xmlns="02bdeae7-0e24-49b0-8424-d59e223ecc21" xsi:nil="true"/>
    <lcf76f155ced4ddcb4097134ff3c332f xmlns="00e8412b-9de7-43e6-851a-2f0995e3742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BE56E5A9441D4CAF3C8D5F1B003C48" ma:contentTypeVersion="12" ma:contentTypeDescription="Create a new document." ma:contentTypeScope="" ma:versionID="c9102dfc3e0d9d3a0eab856b3f50a77d">
  <xsd:schema xmlns:xsd="http://www.w3.org/2001/XMLSchema" xmlns:xs="http://www.w3.org/2001/XMLSchema" xmlns:p="http://schemas.microsoft.com/office/2006/metadata/properties" xmlns:ns2="00e8412b-9de7-43e6-851a-2f0995e3742e" xmlns:ns3="02bdeae7-0e24-49b0-8424-d59e223ecc21" targetNamespace="http://schemas.microsoft.com/office/2006/metadata/properties" ma:root="true" ma:fieldsID="2244cc0fab517fb76ce60e7b40d50da4" ns2:_="" ns3:_="">
    <xsd:import namespace="00e8412b-9de7-43e6-851a-2f0995e3742e"/>
    <xsd:import namespace="02bdeae7-0e24-49b0-8424-d59e223ecc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Priority_x002d_Group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e8412b-9de7-43e6-851a-2f0995e374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Priority_x002d_Group" ma:index="12" nillable="true" ma:displayName="Priority - Group" ma:description="Priority Group 1 - 3" ma:format="Dropdown" ma:internalName="Priority_x002d_Group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269a5822-7d3b-4d04-a368-cd07cbd25c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deae7-0e24-49b0-8424-d59e223ecc21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dcace6c8-76b7-4684-ae28-f7a26888d0f6}" ma:internalName="TaxCatchAll" ma:showField="CatchAllData" ma:web="02bdeae7-0e24-49b0-8424-d59e223ecc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78B3D8-65D5-4983-8C5D-50F7230038ED}">
  <ds:schemaRefs>
    <ds:schemaRef ds:uri="http://schemas.openxmlformats.org/package/2006/metadata/core-properties"/>
    <ds:schemaRef ds:uri="http://schemas.microsoft.com/office/2006/metadata/properties"/>
    <ds:schemaRef ds:uri="00e8412b-9de7-43e6-851a-2f0995e3742e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02bdeae7-0e24-49b0-8424-d59e223ecc2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84CB0D2-17EE-4EAE-A67C-BD7CC4F0D9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939387-52A2-4007-9A96-E99C5554A6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e8412b-9de7-43e6-851a-2f0995e3742e"/>
    <ds:schemaRef ds:uri="02bdeae7-0e24-49b0-8424-d59e223ecc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49060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Arial</vt:lpstr>
      <vt:lpstr>Avenir Next LT Pro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Arnett, Cameron</dc:creator>
  <cp:lastModifiedBy>Gillam, Tom</cp:lastModifiedBy>
  <cp:revision>73</cp:revision>
  <cp:lastPrinted>2025-03-26T18:37:02Z</cp:lastPrinted>
  <dcterms:created xsi:type="dcterms:W3CDTF">2025-01-15T15:53:35Z</dcterms:created>
  <dcterms:modified xsi:type="dcterms:W3CDTF">2025-04-09T18:30:51Z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0x010100BFBE56E5A9441D4CAF3C8D5F1B003C48</vt:lpwstr>
  </property>
  <property fmtid="{D5CDD505-2E9C-101B-9397-08002B2CF9AE}" pid="3" name="MediaServiceImageTags">
    <vt:lpwstr/>
  </property>
</Properties>
</file>