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946" y="49427"/>
            <a:ext cx="11986054" cy="78259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ВИПУСКНА КВАЛІФІКАЦІЙНА РОБОТА БАКАЛАВРА</a:t>
            </a:r>
            <a:endParaRPr lang="en-US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4754" y="1383956"/>
            <a:ext cx="8915399" cy="1175143"/>
          </a:xfrm>
        </p:spPr>
        <p:txBody>
          <a:bodyPr>
            <a:noAutofit/>
          </a:bodyPr>
          <a:lstStyle/>
          <a:p>
            <a:pPr algn="ctr"/>
            <a:r>
              <a:rPr lang="ru-RU" sz="4400" dirty="0" err="1"/>
              <a:t>Мобільна</a:t>
            </a:r>
            <a:r>
              <a:rPr lang="ru-RU" sz="4400" dirty="0"/>
              <a:t> </a:t>
            </a:r>
            <a:r>
              <a:rPr lang="ru-RU" sz="4400" dirty="0" err="1"/>
              <a:t>гра</a:t>
            </a:r>
            <a:r>
              <a:rPr lang="ru-RU" sz="4400" dirty="0"/>
              <a:t> з </a:t>
            </a:r>
            <a:r>
              <a:rPr lang="ru-RU" sz="4400" dirty="0" err="1"/>
              <a:t>клієнт</a:t>
            </a:r>
            <a:r>
              <a:rPr lang="ru-RU" sz="4400" dirty="0"/>
              <a:t>-серверною </a:t>
            </a:r>
            <a:r>
              <a:rPr lang="ru-RU" sz="4400" dirty="0" err="1"/>
              <a:t>архітектурою</a:t>
            </a:r>
            <a:r>
              <a:rPr lang="ru-RU" sz="4400" dirty="0"/>
              <a:t> </a:t>
            </a:r>
            <a:r>
              <a:rPr lang="ru-RU" sz="4400" dirty="0" err="1"/>
              <a:t>під</a:t>
            </a:r>
            <a:r>
              <a:rPr lang="ru-RU" sz="4400" dirty="0"/>
              <a:t> </a:t>
            </a:r>
            <a:r>
              <a:rPr lang="ru-RU" sz="4400" dirty="0" err="1"/>
              <a:t>Андроїд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849" y="4382529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Студент гр. </a:t>
            </a:r>
            <a:r>
              <a:rPr lang="uk-UA" dirty="0" err="1" smtClean="0"/>
              <a:t>Піз</a:t>
            </a:r>
            <a:r>
              <a:rPr lang="uk-UA" dirty="0" smtClean="0"/>
              <a:t> 11-1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849" y="50250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Керівник роботи, доц.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9622" y="438252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Нікулін А.В.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5703" y="502508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Самофалов Л.Д.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1060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27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Легкий дым</vt:lpstr>
      <vt:lpstr>ВИПУСКНА КВАЛІФІКАЦІЙНА РОБОТА БАКАЛАВРА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ВИПУСКНА КВАЛІФІКАЦІЙНА РОБОТА БАКАЛАВРА</dc:title>
  <dc:creator>tsh</dc:creator>
  <cp:lastModifiedBy>tsh</cp:lastModifiedBy>
  <cp:revision>1</cp:revision>
  <dcterms:created xsi:type="dcterms:W3CDTF">2016-06-06T20:42:34Z</dcterms:created>
  <dcterms:modified xsi:type="dcterms:W3CDTF">2016-06-06T20:51:06Z</dcterms:modified>
</cp:coreProperties>
</file>