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18" r:id="rId2"/>
    <p:sldId id="319" r:id="rId3"/>
    <p:sldId id="275" r:id="rId4"/>
    <p:sldId id="276" r:id="rId5"/>
    <p:sldId id="278" r:id="rId6"/>
    <p:sldId id="300" r:id="rId7"/>
    <p:sldId id="277" r:id="rId8"/>
    <p:sldId id="281" r:id="rId9"/>
    <p:sldId id="302" r:id="rId10"/>
    <p:sldId id="303" r:id="rId11"/>
    <p:sldId id="338" r:id="rId12"/>
    <p:sldId id="337" r:id="rId13"/>
    <p:sldId id="342" r:id="rId14"/>
    <p:sldId id="327" r:id="rId15"/>
    <p:sldId id="336" r:id="rId16"/>
    <p:sldId id="341" r:id="rId17"/>
    <p:sldId id="311" r:id="rId18"/>
    <p:sldId id="284" r:id="rId19"/>
    <p:sldId id="293" r:id="rId20"/>
    <p:sldId id="298" r:id="rId21"/>
    <p:sldId id="297" r:id="rId22"/>
    <p:sldId id="285" r:id="rId23"/>
    <p:sldId id="286" r:id="rId24"/>
    <p:sldId id="287" r:id="rId25"/>
    <p:sldId id="294" r:id="rId26"/>
    <p:sldId id="261" r:id="rId27"/>
    <p:sldId id="332" r:id="rId28"/>
    <p:sldId id="339" r:id="rId29"/>
    <p:sldId id="340" r:id="rId30"/>
    <p:sldId id="330" r:id="rId31"/>
    <p:sldId id="331" r:id="rId32"/>
    <p:sldId id="329" r:id="rId33"/>
    <p:sldId id="334" r:id="rId34"/>
    <p:sldId id="335" r:id="rId3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ed.sittsamer@jibe.com.sg" initials="o" lastIdx="1" clrIdx="0">
    <p:extLst>
      <p:ext uri="{19B8F6BF-5375-455C-9EA6-DF929625EA0E}">
        <p15:presenceInfo xmlns:p15="http://schemas.microsoft.com/office/powerpoint/2012/main" userId="8118078b18f00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8DB"/>
    <a:srgbClr val="C0FE37"/>
    <a:srgbClr val="7F7F7F"/>
    <a:srgbClr val="FFFFFF"/>
    <a:srgbClr val="FFF9E6"/>
    <a:srgbClr val="EAF4E4"/>
    <a:srgbClr val="FF5A5A"/>
    <a:srgbClr val="333333"/>
    <a:srgbClr val="0D0D0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8" autoAdjust="0"/>
    <p:restoredTop sz="95971" autoAdjust="0"/>
  </p:normalViewPr>
  <p:slideViewPr>
    <p:cSldViewPr snapToGrid="0">
      <p:cViewPr varScale="1">
        <p:scale>
          <a:sx n="69" d="100"/>
          <a:sy n="69" d="100"/>
        </p:scale>
        <p:origin x="3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72E37-8F62-4592-AA11-FB342030CB11}" type="datetimeFigureOut">
              <a:rPr lang="en-150" smtClean="0"/>
              <a:t>12/13/2017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FA319-AD91-49BB-A8AF-72618F7BF85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6682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11483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12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0241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14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72474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15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90744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16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1689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17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7320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18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4561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19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4672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20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41507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21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11967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22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8678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39655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23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48431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24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53027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25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30072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26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60871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28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75462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29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21061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30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815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31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67825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32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68071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33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1202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5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16580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34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250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0785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6575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596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124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10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61244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19-AD91-49BB-A8AF-72618F7BF851}" type="slidenum">
              <a:rPr lang="en-150" smtClean="0"/>
              <a:t>11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1183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58000" cy="1165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a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674018" y="582642"/>
            <a:ext cx="3509963" cy="582643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1269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31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2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CE262-0B2A-4458-930B-F0FE27317FFF}" type="datetimeFigureOut">
              <a:rPr lang="en-150" smtClean="0"/>
              <a:t>12/13/2017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9F65-EE21-4320-8D48-440237AC80E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2692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5.wdp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5.wdp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5.wdp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2.wdp"/><Relationship Id="rId5" Type="http://schemas.openxmlformats.org/officeDocument/2006/relationships/image" Target="../media/image24.png"/><Relationship Id="rId10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microsoft.com/office/2007/relationships/hdphoto" Target="../media/hdphoto6.wdp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6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2.wdp"/><Relationship Id="rId3" Type="http://schemas.openxmlformats.org/officeDocument/2006/relationships/image" Target="../media/image32.jpe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11" Type="http://schemas.openxmlformats.org/officeDocument/2006/relationships/image" Target="../media/image6.png"/><Relationship Id="rId5" Type="http://schemas.openxmlformats.org/officeDocument/2006/relationships/image" Target="../media/image34.jpeg"/><Relationship Id="rId10" Type="http://schemas.microsoft.com/office/2007/relationships/hdphoto" Target="../media/hdphoto6.wdp"/><Relationship Id="rId4" Type="http://schemas.openxmlformats.org/officeDocument/2006/relationships/image" Target="../media/image33.jpe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5.wdp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5.wdp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5.wdp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6212E9-2634-4174-8566-8059BE5A4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150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B6532A0-B27C-41AF-B80C-422D4A69400E}"/>
              </a:ext>
            </a:extLst>
          </p:cNvPr>
          <p:cNvSpPr txBox="1">
            <a:spLocks/>
          </p:cNvSpPr>
          <p:nvPr/>
        </p:nvSpPr>
        <p:spPr>
          <a:xfrm>
            <a:off x="0" y="1618962"/>
            <a:ext cx="6720840" cy="843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 issues must be solved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Checklist pages should be rebuild and redesigned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should be with a progress bar / download in the background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sure there are no upload issues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Categories and other variables must be synced correctly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– static page for checklist that will create an ad-hoc inspection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the “loading line” on the top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job without the photo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“New Job screen” – delete should be replaced with “save”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Old checklist – view all checklists (not just current user). View the marks filled in the previous checklist (currently impossible). </a:t>
            </a:r>
          </a:p>
          <a:p>
            <a:pPr marL="971550" lvl="1" indent="-4572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checklist should be synced to the mobile app once marked as “completed” in the office side </a:t>
            </a:r>
          </a:p>
        </p:txBody>
      </p:sp>
    </p:spTree>
    <p:extLst>
      <p:ext uri="{BB962C8B-B14F-4D97-AF65-F5344CB8AC3E}">
        <p14:creationId xmlns:p14="http://schemas.microsoft.com/office/powerpoint/2010/main" val="288716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90624" y="1035008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2955" y="3201202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3668708"/>
            <a:ext cx="6786880" cy="2702272"/>
            <a:chOff x="217326" y="6208543"/>
            <a:chExt cx="6786880" cy="959980"/>
          </a:xfrm>
        </p:grpSpPr>
        <p:sp>
          <p:nvSpPr>
            <p:cNvPr id="58" name="Rectangle 57"/>
            <p:cNvSpPr/>
            <p:nvPr/>
          </p:nvSpPr>
          <p:spPr>
            <a:xfrm>
              <a:off x="217326" y="6208543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6613795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300969" y="4915038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0" y="1541943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  </a:t>
            </a:r>
          </a:p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  Group Name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305412" y="3894102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29938" y="1590911"/>
            <a:ext cx="2476500" cy="131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8" name="5-Point Star 86"/>
          <p:cNvSpPr/>
          <p:nvPr/>
        </p:nvSpPr>
        <p:spPr>
          <a:xfrm>
            <a:off x="6235019" y="3243073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9" name="5-Point Star 86"/>
          <p:cNvSpPr/>
          <p:nvPr/>
        </p:nvSpPr>
        <p:spPr>
          <a:xfrm>
            <a:off x="6205523" y="4159357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3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0" name="5-Point Star 86"/>
          <p:cNvSpPr/>
          <p:nvPr/>
        </p:nvSpPr>
        <p:spPr>
          <a:xfrm>
            <a:off x="6205431" y="5319901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35" name="5-Point Star 86">
            <a:extLst>
              <a:ext uri="{FF2B5EF4-FFF2-40B4-BE49-F238E27FC236}">
                <a16:creationId xmlns:a16="http://schemas.microsoft.com/office/drawing/2014/main" id="{77B214C4-6FED-4214-925F-D8D9009CB639}"/>
              </a:ext>
            </a:extLst>
          </p:cNvPr>
          <p:cNvSpPr/>
          <p:nvPr/>
        </p:nvSpPr>
        <p:spPr>
          <a:xfrm>
            <a:off x="5677552" y="1638990"/>
            <a:ext cx="340520" cy="348562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589C9-115F-4C55-A3AD-917556E29824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2082591"/>
            <a:ext cx="289118" cy="289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26BC295-68BD-4397-96D4-26FA0A2F667C}"/>
              </a:ext>
            </a:extLst>
          </p:cNvPr>
          <p:cNvGrpSpPr/>
          <p:nvPr/>
        </p:nvGrpSpPr>
        <p:grpSpPr>
          <a:xfrm>
            <a:off x="302507" y="2578833"/>
            <a:ext cx="3013890" cy="135938"/>
            <a:chOff x="256255" y="3474661"/>
            <a:chExt cx="3013890" cy="19156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05AD23-835C-4590-8230-08E2199393AF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E49EEA4-3189-455E-B5A4-20DA9B9D1E9B}"/>
                </a:ext>
              </a:extLst>
            </p:cNvPr>
            <p:cNvSpPr/>
            <p:nvPr/>
          </p:nvSpPr>
          <p:spPr>
            <a:xfrm>
              <a:off x="262606" y="3482544"/>
              <a:ext cx="2302691" cy="1759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897153AC-D77E-4EE9-8F27-6CD8B658EECC}"/>
              </a:ext>
            </a:extLst>
          </p:cNvPr>
          <p:cNvSpPr/>
          <p:nvPr/>
        </p:nvSpPr>
        <p:spPr>
          <a:xfrm>
            <a:off x="3199770" y="251122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521056"/>
            <a:ext cx="285803" cy="28580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6000"/>
              </a:prstClr>
            </a:outerShdw>
          </a:effectLst>
        </p:spPr>
      </p:pic>
      <p:sp>
        <p:nvSpPr>
          <p:cNvPr id="47" name="Callout: Line 46">
            <a:extLst>
              <a:ext uri="{FF2B5EF4-FFF2-40B4-BE49-F238E27FC236}">
                <a16:creationId xmlns:a16="http://schemas.microsoft.com/office/drawing/2014/main" id="{0010AE1E-5FD9-4EB9-9824-7283B309BBC1}"/>
              </a:ext>
            </a:extLst>
          </p:cNvPr>
          <p:cNvSpPr/>
          <p:nvPr/>
        </p:nvSpPr>
        <p:spPr>
          <a:xfrm>
            <a:off x="8873485" y="2913221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17874"/>
              <a:gd name="adj4" fmla="val -8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default, all locations will be expanded. The user can collapse and expand each location by clicking on it</a:t>
            </a:r>
            <a:endParaRPr lang="en-15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D2EA94-7DD9-400F-BFAD-C1F4B0547730}"/>
              </a:ext>
            </a:extLst>
          </p:cNvPr>
          <p:cNvCxnSpPr>
            <a:cxnSpLocks/>
          </p:cNvCxnSpPr>
          <p:nvPr/>
        </p:nvCxnSpPr>
        <p:spPr>
          <a:xfrm>
            <a:off x="-1" y="2849456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4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4121477"/>
            <a:ext cx="6490750" cy="5295222"/>
            <a:chOff x="307889" y="3132385"/>
            <a:chExt cx="6490750" cy="2337456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132385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8318" y="3156402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Bridge</a:t>
            </a:r>
            <a:endParaRPr lang="en-150" sz="2400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9170221"/>
            <a:ext cx="6786880" cy="1800143"/>
            <a:chOff x="217326" y="6246501"/>
            <a:chExt cx="6786880" cy="1331498"/>
          </a:xfrm>
        </p:grpSpPr>
        <p:sp>
          <p:nvSpPr>
            <p:cNvPr id="58" name="Rectangle 57"/>
            <p:cNvSpPr/>
            <p:nvPr/>
          </p:nvSpPr>
          <p:spPr>
            <a:xfrm>
              <a:off x="217326" y="6246501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7023271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018004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cxnSp>
        <p:nvCxnSpPr>
          <p:cNvPr id="46" name="Straight Connector 45"/>
          <p:cNvCxnSpPr>
            <a:cxnSpLocks/>
          </p:cNvCxnSpPr>
          <p:nvPr/>
        </p:nvCxnSpPr>
        <p:spPr>
          <a:xfrm>
            <a:off x="406600" y="8954872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5-Point Star 86"/>
          <p:cNvSpPr/>
          <p:nvPr/>
        </p:nvSpPr>
        <p:spPr>
          <a:xfrm>
            <a:off x="6177432" y="9132504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5-Point Star 86"/>
          <p:cNvSpPr/>
          <p:nvPr/>
        </p:nvSpPr>
        <p:spPr>
          <a:xfrm>
            <a:off x="6181665" y="10286304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3199481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A6D77D9-FDF5-466F-A3FD-B143FDA76B77}"/>
              </a:ext>
            </a:extLst>
          </p:cNvPr>
          <p:cNvSpPr/>
          <p:nvPr/>
        </p:nvSpPr>
        <p:spPr>
          <a:xfrm>
            <a:off x="8515676" y="250776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16626"/>
              <a:gd name="adj4" fmla="val -68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separation between this part to the lower part</a:t>
            </a:r>
            <a:endParaRPr lang="en-1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D5A86-E85D-49B5-B521-BC77AD1BBFDA}"/>
              </a:ext>
            </a:extLst>
          </p:cNvPr>
          <p:cNvCxnSpPr>
            <a:cxnSpLocks/>
          </p:cNvCxnSpPr>
          <p:nvPr/>
        </p:nvCxnSpPr>
        <p:spPr>
          <a:xfrm>
            <a:off x="-1" y="2849456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43292-0A73-46AE-A470-7D7727457921}"/>
              </a:ext>
            </a:extLst>
          </p:cNvPr>
          <p:cNvGrpSpPr/>
          <p:nvPr/>
        </p:nvGrpSpPr>
        <p:grpSpPr>
          <a:xfrm>
            <a:off x="596042" y="4530092"/>
            <a:ext cx="579879" cy="369332"/>
            <a:chOff x="596042" y="4003317"/>
            <a:chExt cx="579879" cy="36933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DFDFC59-6891-49E3-A84D-1CDEFA9F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1ED31E-6DE9-4C27-AB7E-1404C6061DF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0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5559083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550293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627A22-8756-455E-9551-1E096FEAA072}"/>
              </a:ext>
            </a:extLst>
          </p:cNvPr>
          <p:cNvGrpSpPr/>
          <p:nvPr/>
        </p:nvGrpSpPr>
        <p:grpSpPr>
          <a:xfrm>
            <a:off x="624557" y="6390462"/>
            <a:ext cx="579879" cy="369332"/>
            <a:chOff x="596042" y="4003317"/>
            <a:chExt cx="579879" cy="369332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16909F2-4485-4C19-8EE7-6A744025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036C50-524E-424E-A299-EE9072F164BD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0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C6123D-9A7E-444C-80F2-F52F530D4DEC}"/>
              </a:ext>
            </a:extLst>
          </p:cNvPr>
          <p:cNvGrpSpPr/>
          <p:nvPr/>
        </p:nvGrpSpPr>
        <p:grpSpPr>
          <a:xfrm>
            <a:off x="624557" y="8371250"/>
            <a:ext cx="579879" cy="369332"/>
            <a:chOff x="596042" y="4003317"/>
            <a:chExt cx="579879" cy="369332"/>
          </a:xfrm>
        </p:grpSpPr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E6F91AD-A6E0-4F1F-A981-6BAA2016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E012541-1EFD-4D84-82A3-204766281ADE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0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755CB44-5296-4383-A951-3BA2E243B01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7" y="7420346"/>
            <a:ext cx="217825" cy="21782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E1C1BE01-A8D6-4765-9CA4-9F89BB7157EE}"/>
              </a:ext>
            </a:extLst>
          </p:cNvPr>
          <p:cNvSpPr/>
          <p:nvPr/>
        </p:nvSpPr>
        <p:spPr>
          <a:xfrm>
            <a:off x="699169" y="736420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CAEFFE-86D7-4CCC-A0F0-1FED27827A5D}"/>
              </a:ext>
            </a:extLst>
          </p:cNvPr>
          <p:cNvCxnSpPr>
            <a:cxnSpLocks/>
          </p:cNvCxnSpPr>
          <p:nvPr/>
        </p:nvCxnSpPr>
        <p:spPr>
          <a:xfrm>
            <a:off x="305412" y="7736218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4939414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3849137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5868867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F13E027-2C6C-4CCE-9931-AB1EBEE0FC1E}"/>
              </a:ext>
            </a:extLst>
          </p:cNvPr>
          <p:cNvCxnSpPr>
            <a:cxnSpLocks/>
          </p:cNvCxnSpPr>
          <p:nvPr/>
        </p:nvCxnSpPr>
        <p:spPr>
          <a:xfrm>
            <a:off x="337296" y="6830368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3B1886E-7258-4F52-93E7-594F427EFBCA}"/>
              </a:ext>
            </a:extLst>
          </p:cNvPr>
          <p:cNvSpPr/>
          <p:nvPr/>
        </p:nvSpPr>
        <p:spPr>
          <a:xfrm rot="5400000">
            <a:off x="-33025" y="7248974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32DCBC8-A76D-4608-9D70-F21746631C0A}"/>
              </a:ext>
            </a:extLst>
          </p:cNvPr>
          <p:cNvSpPr/>
          <p:nvPr/>
        </p:nvSpPr>
        <p:spPr>
          <a:xfrm rot="5400000">
            <a:off x="-33025" y="8301429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58482D9-508B-40E3-BF3E-B254B3505D9D}"/>
              </a:ext>
            </a:extLst>
          </p:cNvPr>
          <p:cNvSpPr/>
          <p:nvPr/>
        </p:nvSpPr>
        <p:spPr>
          <a:xfrm rot="5400000">
            <a:off x="-29955" y="6297226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84CA6E4-D719-46DC-AC13-6663A5AC2166}"/>
              </a:ext>
            </a:extLst>
          </p:cNvPr>
          <p:cNvSpPr/>
          <p:nvPr/>
        </p:nvSpPr>
        <p:spPr>
          <a:xfrm rot="5400000">
            <a:off x="-24193" y="5351510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29ED43E6-2A76-4C07-A511-71E98267DDD4}"/>
              </a:ext>
            </a:extLst>
          </p:cNvPr>
          <p:cNvSpPr/>
          <p:nvPr/>
        </p:nvSpPr>
        <p:spPr>
          <a:xfrm rot="5400000">
            <a:off x="-18591" y="4404561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F502094-E731-4257-A955-FFAEAD421307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80" y="3238698"/>
            <a:ext cx="402640" cy="402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FFD676-3356-4BC7-BBCA-78165745126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9" y="10362002"/>
            <a:ext cx="409702" cy="40970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00C14A03-CB02-4DE9-9563-E0AAA57B6989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78" y="9182800"/>
            <a:ext cx="402640" cy="402640"/>
          </a:xfrm>
          <a:prstGeom prst="rect">
            <a:avLst/>
          </a:pr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088DC4DB-98ED-4E55-A182-E9B6CC8792EF}"/>
              </a:ext>
            </a:extLst>
          </p:cNvPr>
          <p:cNvSpPr/>
          <p:nvPr/>
        </p:nvSpPr>
        <p:spPr>
          <a:xfrm>
            <a:off x="0" y="1541943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  </a:t>
            </a:r>
          </a:p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  Group Name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1F2768-EEF5-4ECC-88C8-338434316909}"/>
              </a:ext>
            </a:extLst>
          </p:cNvPr>
          <p:cNvSpPr/>
          <p:nvPr/>
        </p:nvSpPr>
        <p:spPr>
          <a:xfrm>
            <a:off x="4329938" y="1590911"/>
            <a:ext cx="2476500" cy="131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42" name="5-Point Star 86">
            <a:extLst>
              <a:ext uri="{FF2B5EF4-FFF2-40B4-BE49-F238E27FC236}">
                <a16:creationId xmlns:a16="http://schemas.microsoft.com/office/drawing/2014/main" id="{EA773A81-FFEE-4CBF-9382-91885C09B4C8}"/>
              </a:ext>
            </a:extLst>
          </p:cNvPr>
          <p:cNvSpPr/>
          <p:nvPr/>
        </p:nvSpPr>
        <p:spPr>
          <a:xfrm>
            <a:off x="5677552" y="1638990"/>
            <a:ext cx="340520" cy="348562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03AB6A4-312B-4F00-9012-771EAD627F7C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2082591"/>
            <a:ext cx="289118" cy="289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6664E8E-7FDB-44DA-A326-A6ADED4329DC}"/>
              </a:ext>
            </a:extLst>
          </p:cNvPr>
          <p:cNvGrpSpPr/>
          <p:nvPr/>
        </p:nvGrpSpPr>
        <p:grpSpPr>
          <a:xfrm>
            <a:off x="302507" y="2578833"/>
            <a:ext cx="3013890" cy="135938"/>
            <a:chOff x="256255" y="3474661"/>
            <a:chExt cx="3013890" cy="191566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36B64F25-0BEF-4EBF-B9D1-ED31D4417B39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FB10046-1031-4AAC-885E-738359EFBEB9}"/>
                </a:ext>
              </a:extLst>
            </p:cNvPr>
            <p:cNvSpPr/>
            <p:nvPr/>
          </p:nvSpPr>
          <p:spPr>
            <a:xfrm>
              <a:off x="262606" y="3482544"/>
              <a:ext cx="2302691" cy="1759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D6A7746-036C-4FAF-A727-C86D3E603FA1}"/>
              </a:ext>
            </a:extLst>
          </p:cNvPr>
          <p:cNvSpPr/>
          <p:nvPr/>
        </p:nvSpPr>
        <p:spPr>
          <a:xfrm>
            <a:off x="3199770" y="251122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4699D270-FD7E-4C55-947A-98E47DF3B99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521056"/>
            <a:ext cx="285803" cy="28580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6000"/>
              </a:prstClr>
            </a:outerShdw>
          </a:effectLst>
        </p:spPr>
      </p:pic>
      <p:sp>
        <p:nvSpPr>
          <p:cNvPr id="78" name="Callout: Line 77">
            <a:extLst>
              <a:ext uri="{FF2B5EF4-FFF2-40B4-BE49-F238E27FC236}">
                <a16:creationId xmlns:a16="http://schemas.microsoft.com/office/drawing/2014/main" id="{066C4720-DE3F-46F4-BC1A-EDEB314651BC}"/>
              </a:ext>
            </a:extLst>
          </p:cNvPr>
          <p:cNvSpPr/>
          <p:nvPr/>
        </p:nvSpPr>
        <p:spPr>
          <a:xfrm>
            <a:off x="8795076" y="498403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-71746"/>
              <a:gd name="adj4" fmla="val -76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the grading and the comments will be opened as a popup</a:t>
            </a:r>
            <a:endParaRPr lang="en-150" dirty="0"/>
          </a:p>
        </p:txBody>
      </p:sp>
      <p:sp>
        <p:nvSpPr>
          <p:cNvPr id="75" name="5-Point Star 86">
            <a:extLst>
              <a:ext uri="{FF2B5EF4-FFF2-40B4-BE49-F238E27FC236}">
                <a16:creationId xmlns:a16="http://schemas.microsoft.com/office/drawing/2014/main" id="{4632AEE9-ECDF-4D31-A4EC-286A1B940B65}"/>
              </a:ext>
            </a:extLst>
          </p:cNvPr>
          <p:cNvSpPr/>
          <p:nvPr/>
        </p:nvSpPr>
        <p:spPr>
          <a:xfrm>
            <a:off x="118802" y="3511166"/>
            <a:ext cx="259821" cy="265957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C711787-6312-43B7-9A40-446D30B74BCE}"/>
              </a:ext>
            </a:extLst>
          </p:cNvPr>
          <p:cNvSpPr/>
          <p:nvPr/>
        </p:nvSpPr>
        <p:spPr>
          <a:xfrm>
            <a:off x="238974" y="3488719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Checked</a:t>
            </a:r>
            <a:endParaRPr lang="en-1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0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4016981"/>
            <a:ext cx="6490750" cy="5399718"/>
            <a:chOff x="307889" y="3086257"/>
            <a:chExt cx="6490750" cy="2383584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08625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63630" y="3131049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6372" y="9563017"/>
            <a:ext cx="6913967" cy="1800143"/>
            <a:chOff x="90239" y="6246501"/>
            <a:chExt cx="6913967" cy="1331498"/>
          </a:xfrm>
        </p:grpSpPr>
        <p:sp>
          <p:nvSpPr>
            <p:cNvPr id="58" name="Rectangle 57"/>
            <p:cNvSpPr/>
            <p:nvPr/>
          </p:nvSpPr>
          <p:spPr>
            <a:xfrm>
              <a:off x="90239" y="6246501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7023271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410800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cxnSp>
        <p:nvCxnSpPr>
          <p:cNvPr id="46" name="Straight Connector 45"/>
          <p:cNvCxnSpPr>
            <a:cxnSpLocks/>
          </p:cNvCxnSpPr>
          <p:nvPr/>
        </p:nvCxnSpPr>
        <p:spPr>
          <a:xfrm>
            <a:off x="406600" y="9502318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5-Point Star 86"/>
          <p:cNvSpPr/>
          <p:nvPr/>
        </p:nvSpPr>
        <p:spPr>
          <a:xfrm>
            <a:off x="6177432" y="9686276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5-Point Star 86"/>
          <p:cNvSpPr/>
          <p:nvPr/>
        </p:nvSpPr>
        <p:spPr>
          <a:xfrm>
            <a:off x="6181665" y="10679100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3199481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A6D77D9-FDF5-466F-A3FD-B143FDA76B77}"/>
              </a:ext>
            </a:extLst>
          </p:cNvPr>
          <p:cNvSpPr/>
          <p:nvPr/>
        </p:nvSpPr>
        <p:spPr>
          <a:xfrm>
            <a:off x="8515676" y="250776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16626"/>
              <a:gd name="adj4" fmla="val -68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separation between this part to the lower part</a:t>
            </a:r>
            <a:endParaRPr lang="en-1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D5A86-E85D-49B5-B521-BC77AD1BBFDA}"/>
              </a:ext>
            </a:extLst>
          </p:cNvPr>
          <p:cNvCxnSpPr>
            <a:cxnSpLocks/>
          </p:cNvCxnSpPr>
          <p:nvPr/>
        </p:nvCxnSpPr>
        <p:spPr>
          <a:xfrm>
            <a:off x="-1" y="2849456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5559083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550293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755CB44-5296-4383-A951-3BA2E243B01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7" y="7420346"/>
            <a:ext cx="217825" cy="21782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E1C1BE01-A8D6-4765-9CA4-9F89BB7157EE}"/>
              </a:ext>
            </a:extLst>
          </p:cNvPr>
          <p:cNvSpPr/>
          <p:nvPr/>
        </p:nvSpPr>
        <p:spPr>
          <a:xfrm>
            <a:off x="699169" y="736420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CAEFFE-86D7-4CCC-A0F0-1FED27827A5D}"/>
              </a:ext>
            </a:extLst>
          </p:cNvPr>
          <p:cNvCxnSpPr>
            <a:cxnSpLocks/>
          </p:cNvCxnSpPr>
          <p:nvPr/>
        </p:nvCxnSpPr>
        <p:spPr>
          <a:xfrm>
            <a:off x="305412" y="7736218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4939414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3849137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5868867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F13E027-2C6C-4CCE-9931-AB1EBEE0FC1E}"/>
              </a:ext>
            </a:extLst>
          </p:cNvPr>
          <p:cNvCxnSpPr>
            <a:cxnSpLocks/>
          </p:cNvCxnSpPr>
          <p:nvPr/>
        </p:nvCxnSpPr>
        <p:spPr>
          <a:xfrm>
            <a:off x="337296" y="6830368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3B1886E-7258-4F52-93E7-594F427EFBCA}"/>
              </a:ext>
            </a:extLst>
          </p:cNvPr>
          <p:cNvSpPr/>
          <p:nvPr/>
        </p:nvSpPr>
        <p:spPr>
          <a:xfrm rot="5400000">
            <a:off x="-33025" y="7248974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32DCBC8-A76D-4608-9D70-F21746631C0A}"/>
              </a:ext>
            </a:extLst>
          </p:cNvPr>
          <p:cNvSpPr/>
          <p:nvPr/>
        </p:nvSpPr>
        <p:spPr>
          <a:xfrm rot="5400000">
            <a:off x="-33025" y="8301429"/>
            <a:ext cx="759589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58482D9-508B-40E3-BF3E-B254B3505D9D}"/>
              </a:ext>
            </a:extLst>
          </p:cNvPr>
          <p:cNvSpPr/>
          <p:nvPr/>
        </p:nvSpPr>
        <p:spPr>
          <a:xfrm rot="5400000">
            <a:off x="-29955" y="6297226"/>
            <a:ext cx="759589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84CA6E4-D719-46DC-AC13-6663A5AC2166}"/>
              </a:ext>
            </a:extLst>
          </p:cNvPr>
          <p:cNvSpPr/>
          <p:nvPr/>
        </p:nvSpPr>
        <p:spPr>
          <a:xfrm rot="5400000">
            <a:off x="-24193" y="5351510"/>
            <a:ext cx="759589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29ED43E6-2A76-4C07-A511-71E98267DDD4}"/>
              </a:ext>
            </a:extLst>
          </p:cNvPr>
          <p:cNvSpPr/>
          <p:nvPr/>
        </p:nvSpPr>
        <p:spPr>
          <a:xfrm rot="5400000">
            <a:off x="-18591" y="4404561"/>
            <a:ext cx="759589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F502094-E731-4257-A955-FFAEAD421307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80" y="3238698"/>
            <a:ext cx="402640" cy="402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FFD676-3356-4BC7-BBCA-78165745126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9" y="10754798"/>
            <a:ext cx="409702" cy="40970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00C14A03-CB02-4DE9-9563-E0AAA57B6989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78" y="9736572"/>
            <a:ext cx="402640" cy="402640"/>
          </a:xfrm>
          <a:prstGeom prst="rect">
            <a:avLst/>
          </a:prstGeom>
        </p:spPr>
      </p:pic>
      <p:sp>
        <p:nvSpPr>
          <p:cNvPr id="102" name="Callout: Line 101">
            <a:extLst>
              <a:ext uri="{FF2B5EF4-FFF2-40B4-BE49-F238E27FC236}">
                <a16:creationId xmlns:a16="http://schemas.microsoft.com/office/drawing/2014/main" id="{ABADEE1F-DDBC-4500-9848-BD60524DB0DC}"/>
              </a:ext>
            </a:extLst>
          </p:cNvPr>
          <p:cNvSpPr/>
          <p:nvPr/>
        </p:nvSpPr>
        <p:spPr>
          <a:xfrm>
            <a:off x="8642676" y="483163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-71746"/>
              <a:gd name="adj4" fmla="val -76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the grading and the comments will be opened as a popup</a:t>
            </a:r>
            <a:endParaRPr lang="en-15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88DC4DB-98ED-4E55-A182-E9B6CC8792EF}"/>
              </a:ext>
            </a:extLst>
          </p:cNvPr>
          <p:cNvSpPr/>
          <p:nvPr/>
        </p:nvSpPr>
        <p:spPr>
          <a:xfrm>
            <a:off x="0" y="1541943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</a:t>
            </a:r>
          </a:p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  Group Name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1F2768-EEF5-4ECC-88C8-338434316909}"/>
              </a:ext>
            </a:extLst>
          </p:cNvPr>
          <p:cNvSpPr/>
          <p:nvPr/>
        </p:nvSpPr>
        <p:spPr>
          <a:xfrm>
            <a:off x="4329938" y="1590911"/>
            <a:ext cx="2476500" cy="131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42" name="5-Point Star 86">
            <a:extLst>
              <a:ext uri="{FF2B5EF4-FFF2-40B4-BE49-F238E27FC236}">
                <a16:creationId xmlns:a16="http://schemas.microsoft.com/office/drawing/2014/main" id="{EA773A81-FFEE-4CBF-9382-91885C09B4C8}"/>
              </a:ext>
            </a:extLst>
          </p:cNvPr>
          <p:cNvSpPr/>
          <p:nvPr/>
        </p:nvSpPr>
        <p:spPr>
          <a:xfrm>
            <a:off x="5677552" y="1638990"/>
            <a:ext cx="340520" cy="348562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03AB6A4-312B-4F00-9012-771EAD627F7C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2082591"/>
            <a:ext cx="289118" cy="289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6664E8E-7FDB-44DA-A326-A6ADED4329DC}"/>
              </a:ext>
            </a:extLst>
          </p:cNvPr>
          <p:cNvGrpSpPr/>
          <p:nvPr/>
        </p:nvGrpSpPr>
        <p:grpSpPr>
          <a:xfrm>
            <a:off x="302507" y="2578833"/>
            <a:ext cx="3013890" cy="135938"/>
            <a:chOff x="256255" y="3474661"/>
            <a:chExt cx="3013890" cy="191566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36B64F25-0BEF-4EBF-B9D1-ED31D4417B39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FB10046-1031-4AAC-885E-738359EFBEB9}"/>
                </a:ext>
              </a:extLst>
            </p:cNvPr>
            <p:cNvSpPr/>
            <p:nvPr/>
          </p:nvSpPr>
          <p:spPr>
            <a:xfrm>
              <a:off x="262606" y="3482544"/>
              <a:ext cx="2302691" cy="1759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D6A7746-036C-4FAF-A727-C86D3E603FA1}"/>
              </a:ext>
            </a:extLst>
          </p:cNvPr>
          <p:cNvSpPr/>
          <p:nvPr/>
        </p:nvSpPr>
        <p:spPr>
          <a:xfrm>
            <a:off x="3199770" y="251122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4699D270-FD7E-4C55-947A-98E47DF3B99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521056"/>
            <a:ext cx="285803" cy="28580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6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DE2C272D-2D14-4819-B567-7C6141852CC9}"/>
              </a:ext>
            </a:extLst>
          </p:cNvPr>
          <p:cNvGrpSpPr/>
          <p:nvPr/>
        </p:nvGrpSpPr>
        <p:grpSpPr>
          <a:xfrm>
            <a:off x="596042" y="4561175"/>
            <a:ext cx="5601395" cy="369332"/>
            <a:chOff x="596042" y="4003317"/>
            <a:chExt cx="5601395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AD1007-22E4-4BAF-ACC8-25D6E9FAD5C3}"/>
                </a:ext>
              </a:extLst>
            </p:cNvPr>
            <p:cNvSpPr/>
            <p:nvPr/>
          </p:nvSpPr>
          <p:spPr>
            <a:xfrm>
              <a:off x="1236540" y="4030646"/>
              <a:ext cx="4325638" cy="3077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000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Answer text goes here until no se …</a:t>
              </a:r>
              <a:endParaRPr lang="en-150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DB536EC-15E7-4C72-858E-64DF3C42A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803466-1517-4CC9-9C30-579D8AB88726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FF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415F63-B75F-4FE8-8735-109826F620C5}"/>
                </a:ext>
              </a:extLst>
            </p:cNvPr>
            <p:cNvSpPr/>
            <p:nvPr/>
          </p:nvSpPr>
          <p:spPr>
            <a:xfrm>
              <a:off x="5405655" y="4043889"/>
              <a:ext cx="791782" cy="302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rgbClr val="3498DB"/>
                  </a:solidFill>
                </a:rPr>
                <a:t>See More..</a:t>
              </a:r>
              <a:endParaRPr lang="en-150" sz="1400" dirty="0">
                <a:solidFill>
                  <a:srgbClr val="3498DB"/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7F2C8DC-7CFC-4EAC-8C41-B33F5AC755CC}"/>
              </a:ext>
            </a:extLst>
          </p:cNvPr>
          <p:cNvSpPr/>
          <p:nvPr/>
        </p:nvSpPr>
        <p:spPr>
          <a:xfrm>
            <a:off x="1245010" y="5533919"/>
            <a:ext cx="1366539" cy="2769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 Sep 2017</a:t>
            </a:r>
            <a:endParaRPr lang="en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994D8F-0892-46BA-876F-40208EEAC953}"/>
              </a:ext>
            </a:extLst>
          </p:cNvPr>
          <p:cNvGrpSpPr/>
          <p:nvPr/>
        </p:nvGrpSpPr>
        <p:grpSpPr>
          <a:xfrm>
            <a:off x="624557" y="6410901"/>
            <a:ext cx="1858107" cy="369332"/>
            <a:chOff x="596042" y="4003317"/>
            <a:chExt cx="1858107" cy="36933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6F1A8A-C400-4673-B4D8-341953957760}"/>
                </a:ext>
              </a:extLst>
            </p:cNvPr>
            <p:cNvSpPr/>
            <p:nvPr/>
          </p:nvSpPr>
          <p:spPr>
            <a:xfrm>
              <a:off x="1236540" y="4046035"/>
              <a:ext cx="1217609" cy="2769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Satisfactory</a:t>
              </a:r>
              <a:endParaRPr lang="en-1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9AF17316-BA7C-4487-9309-72F0403B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CC896E7-4740-4CB0-9AFD-A9EA32126243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rgbClr val="FF0000"/>
                  </a:solidFill>
                  <a:latin typeface="Helvetica-Normal" pitchFamily="2" charset="0"/>
                </a:rPr>
                <a:t> : 1</a:t>
              </a:r>
              <a:endParaRPr lang="en-1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4F0EC0-ACAA-438E-88DA-689A2C92DD33}"/>
              </a:ext>
            </a:extLst>
          </p:cNvPr>
          <p:cNvGrpSpPr/>
          <p:nvPr/>
        </p:nvGrpSpPr>
        <p:grpSpPr>
          <a:xfrm>
            <a:off x="624557" y="8320027"/>
            <a:ext cx="5601395" cy="1043145"/>
            <a:chOff x="596042" y="4003317"/>
            <a:chExt cx="5601395" cy="104314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F941AE2-71C1-43C7-B60B-57F6615BCFBA}"/>
                </a:ext>
              </a:extLst>
            </p:cNvPr>
            <p:cNvSpPr/>
            <p:nvPr/>
          </p:nvSpPr>
          <p:spPr>
            <a:xfrm>
              <a:off x="1226485" y="4047045"/>
              <a:ext cx="4849154" cy="83099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24 Jan 2012</a:t>
              </a:r>
            </a:p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There was no follow up inspection after the latest inspection, should be done ASAP</a:t>
              </a:r>
              <a:endParaRPr lang="en-1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5E61CDCF-DAB0-4EF3-B45B-B7712C9F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6A7B58-1290-4085-B869-47E84759753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rgbClr val="FF0000"/>
                  </a:solidFill>
                  <a:latin typeface="Helvetica-Normal" pitchFamily="2" charset="0"/>
                </a:rPr>
                <a:t> : 2</a:t>
              </a:r>
              <a:endParaRPr lang="en-150" dirty="0">
                <a:solidFill>
                  <a:srgbClr val="FF0000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0C11275-3FF6-4B18-AACF-BC9382754497}"/>
                </a:ext>
              </a:extLst>
            </p:cNvPr>
            <p:cNvSpPr/>
            <p:nvPr/>
          </p:nvSpPr>
          <p:spPr>
            <a:xfrm>
              <a:off x="5405655" y="4878041"/>
              <a:ext cx="791782" cy="168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Less..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9" name="5-Point Star 86">
            <a:extLst>
              <a:ext uri="{FF2B5EF4-FFF2-40B4-BE49-F238E27FC236}">
                <a16:creationId xmlns:a16="http://schemas.microsoft.com/office/drawing/2014/main" id="{FA31B683-BFC6-4B45-A6C1-08C7BB024E04}"/>
              </a:ext>
            </a:extLst>
          </p:cNvPr>
          <p:cNvSpPr/>
          <p:nvPr/>
        </p:nvSpPr>
        <p:spPr>
          <a:xfrm>
            <a:off x="118802" y="3511166"/>
            <a:ext cx="259821" cy="265957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998EF0-7C2C-4F88-A6E6-94C705C70D41}"/>
              </a:ext>
            </a:extLst>
          </p:cNvPr>
          <p:cNvSpPr/>
          <p:nvPr/>
        </p:nvSpPr>
        <p:spPr>
          <a:xfrm>
            <a:off x="238974" y="3488719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Checked</a:t>
            </a:r>
            <a:endParaRPr lang="en-150" dirty="0">
              <a:solidFill>
                <a:srgbClr val="C00000"/>
              </a:solidFill>
            </a:endParaRPr>
          </a:p>
        </p:txBody>
      </p:sp>
      <p:sp>
        <p:nvSpPr>
          <p:cNvPr id="83" name="5-Point Star 86">
            <a:extLst>
              <a:ext uri="{FF2B5EF4-FFF2-40B4-BE49-F238E27FC236}">
                <a16:creationId xmlns:a16="http://schemas.microsoft.com/office/drawing/2014/main" id="{AE07A64B-E10D-4213-87DF-51D234737548}"/>
              </a:ext>
            </a:extLst>
          </p:cNvPr>
          <p:cNvSpPr/>
          <p:nvPr/>
        </p:nvSpPr>
        <p:spPr>
          <a:xfrm>
            <a:off x="128009" y="10187617"/>
            <a:ext cx="259821" cy="265957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77C60A-0A02-4E20-804A-50E145E02DFF}"/>
              </a:ext>
            </a:extLst>
          </p:cNvPr>
          <p:cNvSpPr/>
          <p:nvPr/>
        </p:nvSpPr>
        <p:spPr>
          <a:xfrm>
            <a:off x="248181" y="10165170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Checked</a:t>
            </a:r>
            <a:endParaRPr lang="en-1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7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56E353-D9C1-424B-A7D7-E6E906837CBD}"/>
              </a:ext>
            </a:extLst>
          </p:cNvPr>
          <p:cNvSpPr txBox="1"/>
          <p:nvPr/>
        </p:nvSpPr>
        <p:spPr>
          <a:xfrm>
            <a:off x="1705429" y="3868057"/>
            <a:ext cx="6609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he-IL" dirty="0"/>
              <a:t>הוספת כוכב עם פירוט הדירוג של הלוקיישן</a:t>
            </a:r>
          </a:p>
          <a:p>
            <a:pPr marL="342900" indent="-342900">
              <a:buAutoNum type="arabicPeriod"/>
            </a:pPr>
            <a:r>
              <a:rPr lang="he-IL" dirty="0"/>
              <a:t>הוספת מסך לדירוג הלוקיישן, שיכלול גם את הדירוג וגם את </a:t>
            </a:r>
            <a:r>
              <a:rPr lang="he-IL" dirty="0" err="1"/>
              <a:t>הקומנטס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לשלוח את כל האייקונים</a:t>
            </a:r>
          </a:p>
          <a:p>
            <a:pPr marL="342900" indent="-342900">
              <a:buAutoNum type="arabicPeriod"/>
            </a:pP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2015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3273591"/>
            <a:ext cx="6490750" cy="5546765"/>
            <a:chOff x="307889" y="3021347"/>
            <a:chExt cx="6490750" cy="2448494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8164" y="3021347"/>
              <a:ext cx="596264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132385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3459" y="2949165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9372544"/>
            <a:ext cx="6786880" cy="1503137"/>
            <a:chOff x="217326" y="6208543"/>
            <a:chExt cx="6786880" cy="1111812"/>
          </a:xfrm>
        </p:grpSpPr>
        <p:sp>
          <p:nvSpPr>
            <p:cNvPr id="58" name="Rectangle 57"/>
            <p:cNvSpPr/>
            <p:nvPr/>
          </p:nvSpPr>
          <p:spPr>
            <a:xfrm>
              <a:off x="217326" y="6208543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6765627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142422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Plus Sign 78"/>
          <p:cNvSpPr/>
          <p:nvPr/>
        </p:nvSpPr>
        <p:spPr>
          <a:xfrm>
            <a:off x="6191116" y="6572741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88" name="Plus Sign 87"/>
          <p:cNvSpPr/>
          <p:nvPr/>
        </p:nvSpPr>
        <p:spPr>
          <a:xfrm>
            <a:off x="6191116" y="4724709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0" y="1529997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Group 1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264209" y="2369679"/>
            <a:ext cx="4438909" cy="521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27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Checklist: Checklist Name Goes Hers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06600" y="8948275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329938" y="1578965"/>
            <a:ext cx="2476500" cy="1287392"/>
            <a:chOff x="4329938" y="4888313"/>
            <a:chExt cx="2476500" cy="1287392"/>
          </a:xfrm>
        </p:grpSpPr>
        <p:sp>
          <p:nvSpPr>
            <p:cNvPr id="50" name="Rectangle 49"/>
            <p:cNvSpPr/>
            <p:nvPr/>
          </p:nvSpPr>
          <p:spPr>
            <a:xfrm>
              <a:off x="4329938" y="4888313"/>
              <a:ext cx="2476500" cy="1287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        2  / 8 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2 / 26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13</a:t>
              </a:r>
              <a:endParaRPr lang="en-15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135" y="5818458"/>
              <a:ext cx="285803" cy="285803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6000"/>
                </a:prstClr>
              </a:outerShdw>
            </a:effectLst>
          </p:spPr>
        </p:pic>
      </p:grpSp>
      <p:sp>
        <p:nvSpPr>
          <p:cNvPr id="73" name="5-Point Star 86"/>
          <p:cNvSpPr/>
          <p:nvPr/>
        </p:nvSpPr>
        <p:spPr>
          <a:xfrm>
            <a:off x="6177432" y="9525275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3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5-Point Star 86"/>
          <p:cNvSpPr/>
          <p:nvPr/>
        </p:nvSpPr>
        <p:spPr>
          <a:xfrm>
            <a:off x="6181665" y="10261637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6177320" y="5636105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2970882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D5A86-E85D-49B5-B521-BC77AD1BBFDA}"/>
              </a:ext>
            </a:extLst>
          </p:cNvPr>
          <p:cNvCxnSpPr>
            <a:cxnSpLocks/>
          </p:cNvCxnSpPr>
          <p:nvPr/>
        </p:nvCxnSpPr>
        <p:spPr>
          <a:xfrm>
            <a:off x="-1" y="2823755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B29A16C-8C27-4F5A-BEBC-1649BE701F61}"/>
              </a:ext>
            </a:extLst>
          </p:cNvPr>
          <p:cNvSpPr/>
          <p:nvPr/>
        </p:nvSpPr>
        <p:spPr>
          <a:xfrm>
            <a:off x="4329938" y="1583526"/>
            <a:ext cx="2476500" cy="128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9" name="5-Point Star 86">
            <a:extLst>
              <a:ext uri="{FF2B5EF4-FFF2-40B4-BE49-F238E27FC236}">
                <a16:creationId xmlns:a16="http://schemas.microsoft.com/office/drawing/2014/main" id="{9D6E5BE7-B91C-4166-8EE4-7E1F74C7D85A}"/>
              </a:ext>
            </a:extLst>
          </p:cNvPr>
          <p:cNvSpPr/>
          <p:nvPr/>
        </p:nvSpPr>
        <p:spPr>
          <a:xfrm>
            <a:off x="5677552" y="1631605"/>
            <a:ext cx="340520" cy="348562"/>
          </a:xfrm>
          <a:prstGeom prst="star5">
            <a:avLst/>
          </a:prstGeom>
          <a:noFill/>
          <a:ln>
            <a:solidFill>
              <a:srgbClr val="FFC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6EA5BA0-2BC6-45F4-8A39-7422411046D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2075206"/>
            <a:ext cx="289118" cy="28911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356A01E6-59AE-433C-99A2-CF4268409430}"/>
              </a:ext>
            </a:extLst>
          </p:cNvPr>
          <p:cNvGrpSpPr/>
          <p:nvPr/>
        </p:nvGrpSpPr>
        <p:grpSpPr>
          <a:xfrm>
            <a:off x="274022" y="9929218"/>
            <a:ext cx="3013890" cy="135938"/>
            <a:chOff x="256255" y="3474661"/>
            <a:chExt cx="3013890" cy="19156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CC9D358-0F12-47A3-99C3-6AF26E5DD6CF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E8F2A0A-0A69-49EE-998D-ECCE43CD9C65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396F9F4-615A-4F88-9E65-C2686A71D9D8}"/>
              </a:ext>
            </a:extLst>
          </p:cNvPr>
          <p:cNvSpPr/>
          <p:nvPr/>
        </p:nvSpPr>
        <p:spPr>
          <a:xfrm>
            <a:off x="3171285" y="9861608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43292-0A73-46AE-A470-7D7727457921}"/>
              </a:ext>
            </a:extLst>
          </p:cNvPr>
          <p:cNvGrpSpPr/>
          <p:nvPr/>
        </p:nvGrpSpPr>
        <p:grpSpPr>
          <a:xfrm>
            <a:off x="596042" y="4003317"/>
            <a:ext cx="5601395" cy="369332"/>
            <a:chOff x="596042" y="4003317"/>
            <a:chExt cx="5601395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A450FE-BE19-4A71-B5BB-1D104681EB5C}"/>
                </a:ext>
              </a:extLst>
            </p:cNvPr>
            <p:cNvSpPr/>
            <p:nvPr/>
          </p:nvSpPr>
          <p:spPr>
            <a:xfrm>
              <a:off x="1236540" y="4046035"/>
              <a:ext cx="4126952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Answer text goes here until no space …</a:t>
              </a:r>
              <a:endParaRPr lang="en-15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DFDFC59-6891-49E3-A84D-1CDEFA9F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1ED31E-6DE9-4C27-AB7E-1404C6061DF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027059-E25A-4CA9-9919-3B7EC887194C}"/>
                </a:ext>
              </a:extLst>
            </p:cNvPr>
            <p:cNvSpPr/>
            <p:nvPr/>
          </p:nvSpPr>
          <p:spPr>
            <a:xfrm>
              <a:off x="5405655" y="4043889"/>
              <a:ext cx="791782" cy="302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More..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71BD0ED-CD30-4F50-ADB8-50AC6DECDDBA}"/>
              </a:ext>
            </a:extLst>
          </p:cNvPr>
          <p:cNvSpPr/>
          <p:nvPr/>
        </p:nvSpPr>
        <p:spPr>
          <a:xfrm>
            <a:off x="1245010" y="4991786"/>
            <a:ext cx="1366539" cy="276999"/>
          </a:xfrm>
          <a:prstGeom prst="rect">
            <a:avLst/>
          </a:prstGeom>
          <a:solidFill>
            <a:srgbClr val="FFF9E6"/>
          </a:solidFill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13 Sep 2017</a:t>
            </a:r>
            <a:endParaRPr lang="en-15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5032308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497616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627A22-8756-455E-9551-1E096FEAA072}"/>
              </a:ext>
            </a:extLst>
          </p:cNvPr>
          <p:cNvGrpSpPr/>
          <p:nvPr/>
        </p:nvGrpSpPr>
        <p:grpSpPr>
          <a:xfrm>
            <a:off x="624557" y="5863687"/>
            <a:ext cx="1858107" cy="369332"/>
            <a:chOff x="596042" y="4003317"/>
            <a:chExt cx="1858107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388C807-D0C4-4D52-9B8A-2C1A842F70BB}"/>
                </a:ext>
              </a:extLst>
            </p:cNvPr>
            <p:cNvSpPr/>
            <p:nvPr/>
          </p:nvSpPr>
          <p:spPr>
            <a:xfrm>
              <a:off x="1236540" y="4046035"/>
              <a:ext cx="1217609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Satisfactory</a:t>
              </a:r>
              <a:endParaRPr lang="en-150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16909F2-4485-4C19-8EE7-6A744025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036C50-524E-424E-A299-EE9072F164BD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1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1AEB499-0A1D-4A65-9521-FE5FC89C9681}"/>
              </a:ext>
            </a:extLst>
          </p:cNvPr>
          <p:cNvGrpSpPr/>
          <p:nvPr/>
        </p:nvGrpSpPr>
        <p:grpSpPr>
          <a:xfrm>
            <a:off x="274022" y="10739743"/>
            <a:ext cx="3013890" cy="135938"/>
            <a:chOff x="256255" y="3474661"/>
            <a:chExt cx="3013890" cy="19156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D5B79824-B962-4F5D-9EF5-4199CD63150C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0819F8F-ECDF-4118-8292-B8F5F3B6230F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E578C46-7AE7-425E-836B-E9D57064D938}"/>
              </a:ext>
            </a:extLst>
          </p:cNvPr>
          <p:cNvSpPr/>
          <p:nvPr/>
        </p:nvSpPr>
        <p:spPr>
          <a:xfrm>
            <a:off x="3171285" y="1067213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EA0719-371F-49D7-8413-83F5D2A29413}"/>
              </a:ext>
            </a:extLst>
          </p:cNvPr>
          <p:cNvGrpSpPr/>
          <p:nvPr/>
        </p:nvGrpSpPr>
        <p:grpSpPr>
          <a:xfrm>
            <a:off x="280373" y="3281814"/>
            <a:ext cx="3013890" cy="135938"/>
            <a:chOff x="256255" y="3474661"/>
            <a:chExt cx="3013890" cy="191566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D419E7B-C314-4A94-ACA0-FA1062D76975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F1039EC-5626-47E8-9E2A-5B3EC4BB3676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0F26CC-F9E0-44BA-962A-5EB014E31710}"/>
              </a:ext>
            </a:extLst>
          </p:cNvPr>
          <p:cNvSpPr/>
          <p:nvPr/>
        </p:nvSpPr>
        <p:spPr>
          <a:xfrm>
            <a:off x="3177636" y="3214204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B001BB6-3AAE-4713-B837-D9F89814C9D6}"/>
              </a:ext>
            </a:extLst>
          </p:cNvPr>
          <p:cNvSpPr/>
          <p:nvPr/>
        </p:nvSpPr>
        <p:spPr>
          <a:xfrm rot="5400000">
            <a:off x="-59707" y="4846910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7565D41-42C2-4525-A2F6-F84108A8647E}"/>
              </a:ext>
            </a:extLst>
          </p:cNvPr>
          <p:cNvSpPr/>
          <p:nvPr/>
        </p:nvSpPr>
        <p:spPr>
          <a:xfrm rot="5400000">
            <a:off x="-51331" y="5779101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23" name="Plus Sign 122">
            <a:extLst>
              <a:ext uri="{FF2B5EF4-FFF2-40B4-BE49-F238E27FC236}">
                <a16:creationId xmlns:a16="http://schemas.microsoft.com/office/drawing/2014/main" id="{530949A2-9126-4CBF-99B8-D4B2D7FB9039}"/>
              </a:ext>
            </a:extLst>
          </p:cNvPr>
          <p:cNvSpPr/>
          <p:nvPr/>
        </p:nvSpPr>
        <p:spPr>
          <a:xfrm>
            <a:off x="6191116" y="7513824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C6123D-9A7E-444C-80F2-F52F530D4DEC}"/>
              </a:ext>
            </a:extLst>
          </p:cNvPr>
          <p:cNvGrpSpPr/>
          <p:nvPr/>
        </p:nvGrpSpPr>
        <p:grpSpPr>
          <a:xfrm>
            <a:off x="624557" y="7734406"/>
            <a:ext cx="5601395" cy="1043145"/>
            <a:chOff x="596042" y="4003317"/>
            <a:chExt cx="5601395" cy="104314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2A16EE0-9960-4D05-8579-312914F082AB}"/>
                </a:ext>
              </a:extLst>
            </p:cNvPr>
            <p:cNvSpPr/>
            <p:nvPr/>
          </p:nvSpPr>
          <p:spPr>
            <a:xfrm>
              <a:off x="1226485" y="4047045"/>
              <a:ext cx="4849154" cy="830997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24 Jan 2012</a:t>
              </a:r>
            </a:p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There was no follow up inspection after the latest inspection, should be done ASAP</a:t>
              </a:r>
              <a:endParaRPr lang="en-150" dirty="0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E6F91AD-A6E0-4F1F-A981-6BAA2016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E012541-1EFD-4D84-82A3-204766281ADE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240E7E-F21A-417C-8087-6D9F2E10C9B6}"/>
                </a:ext>
              </a:extLst>
            </p:cNvPr>
            <p:cNvSpPr/>
            <p:nvPr/>
          </p:nvSpPr>
          <p:spPr>
            <a:xfrm>
              <a:off x="5405655" y="4878041"/>
              <a:ext cx="791782" cy="168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Less..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41E68E-91D9-49C5-A771-798E14B54F06}"/>
              </a:ext>
            </a:extLst>
          </p:cNvPr>
          <p:cNvSpPr/>
          <p:nvPr/>
        </p:nvSpPr>
        <p:spPr>
          <a:xfrm rot="5400000">
            <a:off x="-432089" y="8014895"/>
            <a:ext cx="1557684" cy="5324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755CB44-5296-4383-A951-3BA2E243B010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7" y="6893571"/>
            <a:ext cx="217825" cy="21782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E1C1BE01-A8D6-4765-9CA4-9F89BB7157EE}"/>
              </a:ext>
            </a:extLst>
          </p:cNvPr>
          <p:cNvSpPr/>
          <p:nvPr/>
        </p:nvSpPr>
        <p:spPr>
          <a:xfrm>
            <a:off x="699169" y="683742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sp>
        <p:nvSpPr>
          <p:cNvPr id="89" name="Plus Sign 88"/>
          <p:cNvSpPr/>
          <p:nvPr/>
        </p:nvSpPr>
        <p:spPr>
          <a:xfrm>
            <a:off x="6174493" y="3736730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CB89129-80CB-41CA-B85F-F8AE34509BF0}"/>
              </a:ext>
            </a:extLst>
          </p:cNvPr>
          <p:cNvSpPr/>
          <p:nvPr/>
        </p:nvSpPr>
        <p:spPr>
          <a:xfrm rot="5400000">
            <a:off x="-68682" y="3919725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CAEFFE-86D7-4CCC-A0F0-1FED27827A5D}"/>
              </a:ext>
            </a:extLst>
          </p:cNvPr>
          <p:cNvCxnSpPr>
            <a:cxnSpLocks/>
          </p:cNvCxnSpPr>
          <p:nvPr/>
        </p:nvCxnSpPr>
        <p:spPr>
          <a:xfrm>
            <a:off x="309812" y="7206759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4412639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3521981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5342092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F13E027-2C6C-4CCE-9931-AB1EBEE0FC1E}"/>
              </a:ext>
            </a:extLst>
          </p:cNvPr>
          <p:cNvCxnSpPr>
            <a:cxnSpLocks/>
          </p:cNvCxnSpPr>
          <p:nvPr/>
        </p:nvCxnSpPr>
        <p:spPr>
          <a:xfrm>
            <a:off x="337296" y="6303593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C23027F-93FF-4E44-B939-AA0005611287}"/>
              </a:ext>
            </a:extLst>
          </p:cNvPr>
          <p:cNvSpPr/>
          <p:nvPr/>
        </p:nvSpPr>
        <p:spPr>
          <a:xfrm rot="5400000">
            <a:off x="-51331" y="6727550"/>
            <a:ext cx="854948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25E540-FC3F-424F-A553-019706FB9BCD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0" name="Callout: Line 159">
            <a:extLst>
              <a:ext uri="{FF2B5EF4-FFF2-40B4-BE49-F238E27FC236}">
                <a16:creationId xmlns:a16="http://schemas.microsoft.com/office/drawing/2014/main" id="{F871C9CB-A5A6-4138-BF94-BF7D5C47697A}"/>
              </a:ext>
            </a:extLst>
          </p:cNvPr>
          <p:cNvSpPr/>
          <p:nvPr/>
        </p:nvSpPr>
        <p:spPr>
          <a:xfrm>
            <a:off x="9437041" y="4555248"/>
            <a:ext cx="3085637" cy="2702313"/>
          </a:xfrm>
          <a:prstGeom prst="borderCallout1">
            <a:avLst>
              <a:gd name="adj1" fmla="val 18750"/>
              <a:gd name="adj2" fmla="val -8333"/>
              <a:gd name="adj3" fmla="val 17874"/>
              <a:gd name="adj4" fmla="val -8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 tier question. </a:t>
            </a:r>
          </a:p>
          <a:p>
            <a:r>
              <a:rPr lang="en-US" dirty="0"/>
              <a:t>If the user clicks to move between jobs his answers will be saved.</a:t>
            </a:r>
          </a:p>
          <a:p>
            <a:r>
              <a:rPr lang="en-US" dirty="0"/>
              <a:t>If he clicks “cancel” only his latest question will not be saved.</a:t>
            </a:r>
          </a:p>
          <a:p>
            <a:r>
              <a:rPr lang="en-US" dirty="0"/>
              <a:t>Once a job was added, </a:t>
            </a:r>
            <a:r>
              <a:rPr lang="en-US" dirty="0" err="1"/>
              <a:t>ith</a:t>
            </a:r>
            <a:r>
              <a:rPr lang="en-US" dirty="0"/>
              <a:t> will come bac to the same screen (this screen)</a:t>
            </a:r>
          </a:p>
          <a:p>
            <a:endParaRPr lang="en-15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67B4F-AA53-4FCF-B6FC-09F4633B6009}"/>
              </a:ext>
            </a:extLst>
          </p:cNvPr>
          <p:cNvGrpSpPr/>
          <p:nvPr/>
        </p:nvGrpSpPr>
        <p:grpSpPr>
          <a:xfrm>
            <a:off x="406027" y="1086994"/>
            <a:ext cx="6064664" cy="9977170"/>
            <a:chOff x="-1415718" y="1086994"/>
            <a:chExt cx="6064664" cy="99771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F0F6F0-BEBD-495D-A6C1-4FB642469E5B}"/>
                </a:ext>
              </a:extLst>
            </p:cNvPr>
            <p:cNvGrpSpPr/>
            <p:nvPr/>
          </p:nvGrpSpPr>
          <p:grpSpPr>
            <a:xfrm>
              <a:off x="-1415711" y="1086994"/>
              <a:ext cx="6064657" cy="9977170"/>
              <a:chOff x="496805" y="1086994"/>
              <a:chExt cx="6064657" cy="99771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09ABDC5-B455-4649-A084-D12B907F5110}"/>
                  </a:ext>
                </a:extLst>
              </p:cNvPr>
              <p:cNvGrpSpPr/>
              <p:nvPr/>
            </p:nvGrpSpPr>
            <p:grpSpPr>
              <a:xfrm>
                <a:off x="496805" y="1086994"/>
                <a:ext cx="6064657" cy="9977170"/>
                <a:chOff x="466522" y="1792094"/>
                <a:chExt cx="6064657" cy="9977170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4F6E65DB-5D38-4123-99A2-280EA6081258}"/>
                    </a:ext>
                  </a:extLst>
                </p:cNvPr>
                <p:cNvSpPr/>
                <p:nvPr/>
              </p:nvSpPr>
              <p:spPr>
                <a:xfrm>
                  <a:off x="472420" y="1879657"/>
                  <a:ext cx="6035169" cy="9889607"/>
                </a:xfrm>
                <a:prstGeom prst="roundRect">
                  <a:avLst>
                    <a:gd name="adj" fmla="val 3163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CD85E991-39FF-4101-BF11-25837975F9F7}"/>
                    </a:ext>
                  </a:extLst>
                </p:cNvPr>
                <p:cNvSpPr/>
                <p:nvPr/>
              </p:nvSpPr>
              <p:spPr>
                <a:xfrm>
                  <a:off x="4721533" y="10823051"/>
                  <a:ext cx="1556090" cy="659769"/>
                </a:xfrm>
                <a:prstGeom prst="roundRect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Halvetica"/>
                      <a:cs typeface="Hadassah Friedlaender" panose="02020603050405020304" pitchFamily="18" charset="-79"/>
                    </a:rPr>
                    <a:t>Done</a:t>
                  </a:r>
                  <a:endParaRPr lang="en-150" sz="2400" b="1" dirty="0">
                    <a:solidFill>
                      <a:schemeClr val="bg1"/>
                    </a:solidFill>
                    <a:latin typeface="Halvetica"/>
                    <a:cs typeface="Hadassah Friedlaender" panose="02020603050405020304" pitchFamily="18" charset="-79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15289DF-1B4E-4507-B794-4D806863BA24}"/>
                    </a:ext>
                  </a:extLst>
                </p:cNvPr>
                <p:cNvSpPr/>
                <p:nvPr/>
              </p:nvSpPr>
              <p:spPr>
                <a:xfrm>
                  <a:off x="3508102" y="10790640"/>
                  <a:ext cx="1053271" cy="6597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rgbClr val="3498DB"/>
                      </a:solidFill>
                      <a:latin typeface="Halvetica"/>
                      <a:cs typeface="Hadassah Friedlaender" panose="02020603050405020304" pitchFamily="18" charset="-79"/>
                    </a:rPr>
                    <a:t>Cancel</a:t>
                  </a:r>
                  <a:endParaRPr lang="en-150" sz="2400" b="1" dirty="0">
                    <a:solidFill>
                      <a:srgbClr val="3498DB"/>
                    </a:solidFill>
                    <a:latin typeface="Halvetica"/>
                    <a:cs typeface="Hadassah Friedlaender" panose="02020603050405020304" pitchFamily="18" charset="-79"/>
                  </a:endParaRPr>
                </a:p>
              </p:txBody>
            </p:sp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A83BBFE1-77A8-4769-AAE6-92E6A8F608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467" y="10988800"/>
                  <a:ext cx="451265" cy="451265"/>
                </a:xfrm>
                <a:prstGeom prst="rect">
                  <a:avLst/>
                </a:prstGeom>
              </p:spPr>
            </p:pic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A82C4C04-7B81-4374-8B9F-4F5FFB81D2F8}"/>
                    </a:ext>
                  </a:extLst>
                </p:cNvPr>
                <p:cNvSpPr/>
                <p:nvPr/>
              </p:nvSpPr>
              <p:spPr>
                <a:xfrm>
                  <a:off x="466522" y="1830104"/>
                  <a:ext cx="6041067" cy="1389903"/>
                </a:xfrm>
                <a:prstGeom prst="roundRect">
                  <a:avLst>
                    <a:gd name="adj" fmla="val 1013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2F52515C-3F94-4451-B179-BDDA665B45ED}"/>
                    </a:ext>
                  </a:extLst>
                </p:cNvPr>
                <p:cNvSpPr/>
                <p:nvPr/>
              </p:nvSpPr>
              <p:spPr>
                <a:xfrm>
                  <a:off x="575999" y="1792094"/>
                  <a:ext cx="5822112" cy="14484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2880"/>
                    </a:lnSpc>
                  </a:pPr>
                  <a:r>
                    <a:rPr lang="en-US" sz="2400" b="1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Location Name goes here</a:t>
                  </a:r>
                </a:p>
                <a:p>
                  <a:pPr>
                    <a:lnSpc>
                      <a:spcPts val="2880"/>
                    </a:lnSpc>
                  </a:pPr>
                  <a:endParaRPr lang="en-US" sz="2400" b="1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  <a:p>
                  <a:pPr algn="ctr">
                    <a:lnSpc>
                      <a:spcPts val="2880"/>
                    </a:lnSpc>
                  </a:pPr>
                  <a:r>
                    <a:rPr lang="en-US" sz="2400" b="1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Question 3 / 10</a:t>
                  </a:r>
                  <a:endParaRPr lang="en-150" sz="2400" b="1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3751FADC-898F-4211-AADA-B7B9951F0C36}"/>
                    </a:ext>
                  </a:extLst>
                </p:cNvPr>
                <p:cNvGrpSpPr/>
                <p:nvPr/>
              </p:nvGrpSpPr>
              <p:grpSpPr>
                <a:xfrm>
                  <a:off x="4988768" y="2750660"/>
                  <a:ext cx="245305" cy="287970"/>
                  <a:chOff x="5351991" y="3738473"/>
                  <a:chExt cx="145086" cy="170320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8873B62D-2F30-46DE-8B8A-2CA829B4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51992" y="3738473"/>
                    <a:ext cx="145085" cy="94437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DB9C3FC6-3570-4591-9B46-28D642DB6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51991" y="3821637"/>
                    <a:ext cx="145085" cy="87156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D53391D4-666B-466D-AB2C-2BE96DAD7766}"/>
                    </a:ext>
                  </a:extLst>
                </p:cNvPr>
                <p:cNvGrpSpPr/>
                <p:nvPr/>
              </p:nvGrpSpPr>
              <p:grpSpPr>
                <a:xfrm rot="10800000">
                  <a:off x="1714105" y="2735488"/>
                  <a:ext cx="245305" cy="287970"/>
                  <a:chOff x="5351991" y="3738473"/>
                  <a:chExt cx="145086" cy="170320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B7146471-E1A5-400A-9CCA-EADE4F4574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51992" y="3738473"/>
                    <a:ext cx="145085" cy="94437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CD06733E-1699-43C5-9968-33269970D9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51991" y="3821637"/>
                    <a:ext cx="145085" cy="87156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2CCEC8D0-D595-4D69-BBB1-0EA5FCC9D916}"/>
                    </a:ext>
                  </a:extLst>
                </p:cNvPr>
                <p:cNvGrpSpPr/>
                <p:nvPr/>
              </p:nvGrpSpPr>
              <p:grpSpPr>
                <a:xfrm>
                  <a:off x="1075676" y="5625803"/>
                  <a:ext cx="4978861" cy="1683882"/>
                  <a:chOff x="1075676" y="6190175"/>
                  <a:chExt cx="4978861" cy="1683882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8BCFBFC6-E0DE-48C0-A596-CBA7354B5A93}"/>
                      </a:ext>
                    </a:extLst>
                  </p:cNvPr>
                  <p:cNvSpPr/>
                  <p:nvPr/>
                </p:nvSpPr>
                <p:spPr>
                  <a:xfrm>
                    <a:off x="2710594" y="6730041"/>
                    <a:ext cx="1749678" cy="62100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2880"/>
                      </a:lnSpc>
                    </a:pPr>
                    <a:r>
                      <a: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Average</a:t>
                    </a:r>
                    <a:endParaRPr lang="en-150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AD9DA8F-5E5D-4E26-AB55-2FE60140DA77}"/>
                      </a:ext>
                    </a:extLst>
                  </p:cNvPr>
                  <p:cNvSpPr/>
                  <p:nvPr/>
                </p:nvSpPr>
                <p:spPr>
                  <a:xfrm>
                    <a:off x="2680638" y="7193616"/>
                    <a:ext cx="1749678" cy="37490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2880"/>
                      </a:lnSpc>
                    </a:pPr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Good</a:t>
                    </a:r>
                    <a:endParaRPr lang="en-15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62109A9D-488A-4BF7-BEAA-6EA75F235954}"/>
                      </a:ext>
                    </a:extLst>
                  </p:cNvPr>
                  <p:cNvSpPr/>
                  <p:nvPr/>
                </p:nvSpPr>
                <p:spPr>
                  <a:xfrm>
                    <a:off x="2771262" y="7499152"/>
                    <a:ext cx="1749678" cy="37490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2880"/>
                      </a:lnSpc>
                    </a:pPr>
                    <a:r>
                      <a: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Excellent</a:t>
                    </a:r>
                    <a:endParaRPr lang="en-150" sz="1400" dirty="0">
                      <a:solidFill>
                        <a:schemeClr val="bg1">
                          <a:lumMod val="75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032AC6AC-A234-4C5F-BF3F-2466C556DEF6}"/>
                      </a:ext>
                    </a:extLst>
                  </p:cNvPr>
                  <p:cNvSpPr/>
                  <p:nvPr/>
                </p:nvSpPr>
                <p:spPr>
                  <a:xfrm>
                    <a:off x="2707984" y="6515793"/>
                    <a:ext cx="1919974" cy="37490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2880"/>
                      </a:lnSpc>
                    </a:pPr>
                    <a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Below Average</a:t>
                    </a:r>
                    <a:endParaRPr lang="en-15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833C4859-3D4F-44AC-9C45-0C725C881230}"/>
                      </a:ext>
                    </a:extLst>
                  </p:cNvPr>
                  <p:cNvSpPr/>
                  <p:nvPr/>
                </p:nvSpPr>
                <p:spPr>
                  <a:xfrm>
                    <a:off x="2721138" y="6190175"/>
                    <a:ext cx="1749678" cy="37490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2880"/>
                      </a:lnSpc>
                    </a:pPr>
                    <a:r>
                      <a: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Bad</a:t>
                    </a:r>
                    <a:endParaRPr lang="en-150" sz="1400" dirty="0">
                      <a:solidFill>
                        <a:schemeClr val="bg1">
                          <a:lumMod val="75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C1D3DEF4-B5AB-4305-8204-B6239C7081D7}"/>
                      </a:ext>
                    </a:extLst>
                  </p:cNvPr>
                  <p:cNvCxnSpPr/>
                  <p:nvPr/>
                </p:nvCxnSpPr>
                <p:spPr>
                  <a:xfrm>
                    <a:off x="1075676" y="6877150"/>
                    <a:ext cx="4959601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B1A7ED7B-D96C-4C9D-90A7-D469ADFE1FE1}"/>
                      </a:ext>
                    </a:extLst>
                  </p:cNvPr>
                  <p:cNvCxnSpPr/>
                  <p:nvPr/>
                </p:nvCxnSpPr>
                <p:spPr>
                  <a:xfrm>
                    <a:off x="1094936" y="7218745"/>
                    <a:ext cx="4959601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F966AEB-9F03-4CC5-B45F-47DBC6FB2740}"/>
                    </a:ext>
                  </a:extLst>
                </p:cNvPr>
                <p:cNvSpPr/>
                <p:nvPr/>
              </p:nvSpPr>
              <p:spPr>
                <a:xfrm>
                  <a:off x="653458" y="3395506"/>
                  <a:ext cx="5877721" cy="18928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2880"/>
                    </a:lnSpc>
                  </a:pPr>
                  <a:r>
                    <a:rPr lang="en-US" sz="2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15ppm alarm arrangement: Automatic stopping device for 15ppm alarm arrangement working satisfactory (MARPOL, Annex I)</a:t>
                  </a:r>
                  <a:endParaRPr lang="en-150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138" name="Plus Sign 137">
                <a:extLst>
                  <a:ext uri="{FF2B5EF4-FFF2-40B4-BE49-F238E27FC236}">
                    <a16:creationId xmlns:a16="http://schemas.microsoft.com/office/drawing/2014/main" id="{250B46D0-971E-48F8-B4C7-252853A6429D}"/>
                  </a:ext>
                </a:extLst>
              </p:cNvPr>
              <p:cNvSpPr/>
              <p:nvPr/>
            </p:nvSpPr>
            <p:spPr>
              <a:xfrm>
                <a:off x="1109684" y="10605571"/>
                <a:ext cx="237764" cy="237764"/>
              </a:xfrm>
              <a:prstGeom prst="mathPlus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</p:grp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39764A8-2EE8-4E1A-A7EA-5BC8B1901DDB}"/>
                </a:ext>
              </a:extLst>
            </p:cNvPr>
            <p:cNvSpPr/>
            <p:nvPr/>
          </p:nvSpPr>
          <p:spPr>
            <a:xfrm>
              <a:off x="-1415718" y="2361706"/>
              <a:ext cx="6041067" cy="1620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EB77544-7769-478F-B219-E19034D418BB}"/>
              </a:ext>
            </a:extLst>
          </p:cNvPr>
          <p:cNvGrpSpPr/>
          <p:nvPr/>
        </p:nvGrpSpPr>
        <p:grpSpPr>
          <a:xfrm>
            <a:off x="619634" y="9986238"/>
            <a:ext cx="890922" cy="890922"/>
            <a:chOff x="4044940" y="10105607"/>
            <a:chExt cx="890922" cy="890922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F4C3352-D56A-410B-9BDF-BD8E25B83F0E}"/>
                </a:ext>
              </a:extLst>
            </p:cNvPr>
            <p:cNvSpPr/>
            <p:nvPr/>
          </p:nvSpPr>
          <p:spPr>
            <a:xfrm>
              <a:off x="4044940" y="10105607"/>
              <a:ext cx="890922" cy="890922"/>
            </a:xfrm>
            <a:prstGeom prst="ellipse">
              <a:avLst/>
            </a:prstGeom>
            <a:solidFill>
              <a:srgbClr val="3498DB"/>
            </a:solidFill>
            <a:ln>
              <a:noFill/>
            </a:ln>
            <a:effectLst>
              <a:outerShdw blurRad="152400" dist="38100" dir="2100000" sx="104000" sy="104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6061DDFA-BE90-460A-9357-30AAC98E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961" y="10274054"/>
              <a:ext cx="489692" cy="489692"/>
            </a:xfrm>
            <a:prstGeom prst="rect">
              <a:avLst/>
            </a:prstGeom>
          </p:spPr>
        </p:pic>
        <p:sp>
          <p:nvSpPr>
            <p:cNvPr id="161" name="Plus Sign 160">
              <a:extLst>
                <a:ext uri="{FF2B5EF4-FFF2-40B4-BE49-F238E27FC236}">
                  <a16:creationId xmlns:a16="http://schemas.microsoft.com/office/drawing/2014/main" id="{CBF6B005-8385-4A6F-A268-C6F8CCDDB2DF}"/>
                </a:ext>
              </a:extLst>
            </p:cNvPr>
            <p:cNvSpPr/>
            <p:nvPr/>
          </p:nvSpPr>
          <p:spPr>
            <a:xfrm>
              <a:off x="4534012" y="10565494"/>
              <a:ext cx="261725" cy="261725"/>
            </a:xfrm>
            <a:prstGeom prst="mathPlus">
              <a:avLst>
                <a:gd name="adj1" fmla="val 1507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73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3273591"/>
            <a:ext cx="6490750" cy="5546765"/>
            <a:chOff x="307889" y="3021347"/>
            <a:chExt cx="6490750" cy="2448494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8164" y="3021347"/>
              <a:ext cx="596264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132385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3459" y="2949165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9372544"/>
            <a:ext cx="6786880" cy="1503137"/>
            <a:chOff x="217326" y="6208543"/>
            <a:chExt cx="6786880" cy="1111812"/>
          </a:xfrm>
        </p:grpSpPr>
        <p:sp>
          <p:nvSpPr>
            <p:cNvPr id="58" name="Rectangle 57"/>
            <p:cNvSpPr/>
            <p:nvPr/>
          </p:nvSpPr>
          <p:spPr>
            <a:xfrm>
              <a:off x="217326" y="6208543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6765627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142422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Plus Sign 78"/>
          <p:cNvSpPr/>
          <p:nvPr/>
        </p:nvSpPr>
        <p:spPr>
          <a:xfrm>
            <a:off x="6191116" y="6572741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88" name="Plus Sign 87"/>
          <p:cNvSpPr/>
          <p:nvPr/>
        </p:nvSpPr>
        <p:spPr>
          <a:xfrm>
            <a:off x="6191116" y="4724709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0" y="1529997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Group 1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264209" y="2369679"/>
            <a:ext cx="4438909" cy="521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27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Checklist: Checklist Name Goes Hers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06600" y="8948275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329938" y="1578965"/>
            <a:ext cx="2476500" cy="1287392"/>
            <a:chOff x="4329938" y="4888313"/>
            <a:chExt cx="2476500" cy="1287392"/>
          </a:xfrm>
        </p:grpSpPr>
        <p:sp>
          <p:nvSpPr>
            <p:cNvPr id="50" name="Rectangle 49"/>
            <p:cNvSpPr/>
            <p:nvPr/>
          </p:nvSpPr>
          <p:spPr>
            <a:xfrm>
              <a:off x="4329938" y="4888313"/>
              <a:ext cx="2476500" cy="1287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        2  / 8 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2 / 26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13</a:t>
              </a:r>
              <a:endParaRPr lang="en-15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135" y="5818458"/>
              <a:ext cx="285803" cy="285803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6000"/>
                </a:prstClr>
              </a:outerShdw>
            </a:effectLst>
          </p:spPr>
        </p:pic>
      </p:grpSp>
      <p:sp>
        <p:nvSpPr>
          <p:cNvPr id="73" name="5-Point Star 86"/>
          <p:cNvSpPr/>
          <p:nvPr/>
        </p:nvSpPr>
        <p:spPr>
          <a:xfrm>
            <a:off x="6177432" y="9525275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3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5-Point Star 86"/>
          <p:cNvSpPr/>
          <p:nvPr/>
        </p:nvSpPr>
        <p:spPr>
          <a:xfrm>
            <a:off x="6181665" y="10261637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6177320" y="5636105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2970882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D5A86-E85D-49B5-B521-BC77AD1BBFDA}"/>
              </a:ext>
            </a:extLst>
          </p:cNvPr>
          <p:cNvCxnSpPr>
            <a:cxnSpLocks/>
          </p:cNvCxnSpPr>
          <p:nvPr/>
        </p:nvCxnSpPr>
        <p:spPr>
          <a:xfrm>
            <a:off x="-1" y="2823755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B29A16C-8C27-4F5A-BEBC-1649BE701F61}"/>
              </a:ext>
            </a:extLst>
          </p:cNvPr>
          <p:cNvSpPr/>
          <p:nvPr/>
        </p:nvSpPr>
        <p:spPr>
          <a:xfrm>
            <a:off x="4329938" y="1583526"/>
            <a:ext cx="2476500" cy="128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9" name="5-Point Star 86">
            <a:extLst>
              <a:ext uri="{FF2B5EF4-FFF2-40B4-BE49-F238E27FC236}">
                <a16:creationId xmlns:a16="http://schemas.microsoft.com/office/drawing/2014/main" id="{9D6E5BE7-B91C-4166-8EE4-7E1F74C7D85A}"/>
              </a:ext>
            </a:extLst>
          </p:cNvPr>
          <p:cNvSpPr/>
          <p:nvPr/>
        </p:nvSpPr>
        <p:spPr>
          <a:xfrm>
            <a:off x="5677552" y="1631605"/>
            <a:ext cx="340520" cy="348562"/>
          </a:xfrm>
          <a:prstGeom prst="star5">
            <a:avLst/>
          </a:prstGeom>
          <a:noFill/>
          <a:ln>
            <a:solidFill>
              <a:srgbClr val="FFC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6EA5BA0-2BC6-45F4-8A39-7422411046D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2075206"/>
            <a:ext cx="289118" cy="28911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356A01E6-59AE-433C-99A2-CF4268409430}"/>
              </a:ext>
            </a:extLst>
          </p:cNvPr>
          <p:cNvGrpSpPr/>
          <p:nvPr/>
        </p:nvGrpSpPr>
        <p:grpSpPr>
          <a:xfrm>
            <a:off x="274022" y="9929218"/>
            <a:ext cx="3013890" cy="135938"/>
            <a:chOff x="256255" y="3474661"/>
            <a:chExt cx="3013890" cy="19156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CC9D358-0F12-47A3-99C3-6AF26E5DD6CF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E8F2A0A-0A69-49EE-998D-ECCE43CD9C65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396F9F4-615A-4F88-9E65-C2686A71D9D8}"/>
              </a:ext>
            </a:extLst>
          </p:cNvPr>
          <p:cNvSpPr/>
          <p:nvPr/>
        </p:nvSpPr>
        <p:spPr>
          <a:xfrm>
            <a:off x="3171285" y="9861608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43292-0A73-46AE-A470-7D7727457921}"/>
              </a:ext>
            </a:extLst>
          </p:cNvPr>
          <p:cNvGrpSpPr/>
          <p:nvPr/>
        </p:nvGrpSpPr>
        <p:grpSpPr>
          <a:xfrm>
            <a:off x="596042" y="4003317"/>
            <a:ext cx="5601395" cy="369332"/>
            <a:chOff x="596042" y="4003317"/>
            <a:chExt cx="5601395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A450FE-BE19-4A71-B5BB-1D104681EB5C}"/>
                </a:ext>
              </a:extLst>
            </p:cNvPr>
            <p:cNvSpPr/>
            <p:nvPr/>
          </p:nvSpPr>
          <p:spPr>
            <a:xfrm>
              <a:off x="1236540" y="4046035"/>
              <a:ext cx="4126952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Answer text goes here until no space …</a:t>
              </a:r>
              <a:endParaRPr lang="en-15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DFDFC59-6891-49E3-A84D-1CDEFA9F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1ED31E-6DE9-4C27-AB7E-1404C6061DF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027059-E25A-4CA9-9919-3B7EC887194C}"/>
                </a:ext>
              </a:extLst>
            </p:cNvPr>
            <p:cNvSpPr/>
            <p:nvPr/>
          </p:nvSpPr>
          <p:spPr>
            <a:xfrm>
              <a:off x="5405655" y="4043889"/>
              <a:ext cx="791782" cy="302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More..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71BD0ED-CD30-4F50-ADB8-50AC6DECDDBA}"/>
              </a:ext>
            </a:extLst>
          </p:cNvPr>
          <p:cNvSpPr/>
          <p:nvPr/>
        </p:nvSpPr>
        <p:spPr>
          <a:xfrm>
            <a:off x="1245010" y="4991786"/>
            <a:ext cx="1366539" cy="276999"/>
          </a:xfrm>
          <a:prstGeom prst="rect">
            <a:avLst/>
          </a:prstGeom>
          <a:solidFill>
            <a:srgbClr val="FFF9E6"/>
          </a:solidFill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13 Sep 2017</a:t>
            </a:r>
            <a:endParaRPr lang="en-15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5032308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497616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627A22-8756-455E-9551-1E096FEAA072}"/>
              </a:ext>
            </a:extLst>
          </p:cNvPr>
          <p:cNvGrpSpPr/>
          <p:nvPr/>
        </p:nvGrpSpPr>
        <p:grpSpPr>
          <a:xfrm>
            <a:off x="624557" y="5863687"/>
            <a:ext cx="1858107" cy="369332"/>
            <a:chOff x="596042" y="4003317"/>
            <a:chExt cx="1858107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388C807-D0C4-4D52-9B8A-2C1A842F70BB}"/>
                </a:ext>
              </a:extLst>
            </p:cNvPr>
            <p:cNvSpPr/>
            <p:nvPr/>
          </p:nvSpPr>
          <p:spPr>
            <a:xfrm>
              <a:off x="1236540" y="4046035"/>
              <a:ext cx="1217609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Satisfactory</a:t>
              </a:r>
              <a:endParaRPr lang="en-150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16909F2-4485-4C19-8EE7-6A744025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036C50-524E-424E-A299-EE9072F164BD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1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1AEB499-0A1D-4A65-9521-FE5FC89C9681}"/>
              </a:ext>
            </a:extLst>
          </p:cNvPr>
          <p:cNvGrpSpPr/>
          <p:nvPr/>
        </p:nvGrpSpPr>
        <p:grpSpPr>
          <a:xfrm>
            <a:off x="274022" y="10739743"/>
            <a:ext cx="3013890" cy="135938"/>
            <a:chOff x="256255" y="3474661"/>
            <a:chExt cx="3013890" cy="19156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D5B79824-B962-4F5D-9EF5-4199CD63150C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0819F8F-ECDF-4118-8292-B8F5F3B6230F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E578C46-7AE7-425E-836B-E9D57064D938}"/>
              </a:ext>
            </a:extLst>
          </p:cNvPr>
          <p:cNvSpPr/>
          <p:nvPr/>
        </p:nvSpPr>
        <p:spPr>
          <a:xfrm>
            <a:off x="3171285" y="1067213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EA0719-371F-49D7-8413-83F5D2A29413}"/>
              </a:ext>
            </a:extLst>
          </p:cNvPr>
          <p:cNvGrpSpPr/>
          <p:nvPr/>
        </p:nvGrpSpPr>
        <p:grpSpPr>
          <a:xfrm>
            <a:off x="280373" y="3281814"/>
            <a:ext cx="3013890" cy="135938"/>
            <a:chOff x="256255" y="3474661"/>
            <a:chExt cx="3013890" cy="191566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D419E7B-C314-4A94-ACA0-FA1062D76975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F1039EC-5626-47E8-9E2A-5B3EC4BB3676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0F26CC-F9E0-44BA-962A-5EB014E31710}"/>
              </a:ext>
            </a:extLst>
          </p:cNvPr>
          <p:cNvSpPr/>
          <p:nvPr/>
        </p:nvSpPr>
        <p:spPr>
          <a:xfrm>
            <a:off x="3177636" y="3214204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B001BB6-3AAE-4713-B837-D9F89814C9D6}"/>
              </a:ext>
            </a:extLst>
          </p:cNvPr>
          <p:cNvSpPr/>
          <p:nvPr/>
        </p:nvSpPr>
        <p:spPr>
          <a:xfrm rot="5400000">
            <a:off x="-59707" y="4846910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7565D41-42C2-4525-A2F6-F84108A8647E}"/>
              </a:ext>
            </a:extLst>
          </p:cNvPr>
          <p:cNvSpPr/>
          <p:nvPr/>
        </p:nvSpPr>
        <p:spPr>
          <a:xfrm rot="5400000">
            <a:off x="-51331" y="5779101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23" name="Plus Sign 122">
            <a:extLst>
              <a:ext uri="{FF2B5EF4-FFF2-40B4-BE49-F238E27FC236}">
                <a16:creationId xmlns:a16="http://schemas.microsoft.com/office/drawing/2014/main" id="{530949A2-9126-4CBF-99B8-D4B2D7FB9039}"/>
              </a:ext>
            </a:extLst>
          </p:cNvPr>
          <p:cNvSpPr/>
          <p:nvPr/>
        </p:nvSpPr>
        <p:spPr>
          <a:xfrm>
            <a:off x="6191116" y="7513824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C6123D-9A7E-444C-80F2-F52F530D4DEC}"/>
              </a:ext>
            </a:extLst>
          </p:cNvPr>
          <p:cNvGrpSpPr/>
          <p:nvPr/>
        </p:nvGrpSpPr>
        <p:grpSpPr>
          <a:xfrm>
            <a:off x="624557" y="7734406"/>
            <a:ext cx="5601395" cy="1043145"/>
            <a:chOff x="596042" y="4003317"/>
            <a:chExt cx="5601395" cy="104314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2A16EE0-9960-4D05-8579-312914F082AB}"/>
                </a:ext>
              </a:extLst>
            </p:cNvPr>
            <p:cNvSpPr/>
            <p:nvPr/>
          </p:nvSpPr>
          <p:spPr>
            <a:xfrm>
              <a:off x="1226485" y="4047045"/>
              <a:ext cx="4849154" cy="830997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24 Jan 2012</a:t>
              </a:r>
            </a:p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There was no follow up inspection after the latest inspection, should be done ASAP</a:t>
              </a:r>
              <a:endParaRPr lang="en-150" dirty="0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E6F91AD-A6E0-4F1F-A981-6BAA2016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E012541-1EFD-4D84-82A3-204766281ADE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240E7E-F21A-417C-8087-6D9F2E10C9B6}"/>
                </a:ext>
              </a:extLst>
            </p:cNvPr>
            <p:cNvSpPr/>
            <p:nvPr/>
          </p:nvSpPr>
          <p:spPr>
            <a:xfrm>
              <a:off x="5405655" y="4878041"/>
              <a:ext cx="791782" cy="168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Less..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41E68E-91D9-49C5-A771-798E14B54F06}"/>
              </a:ext>
            </a:extLst>
          </p:cNvPr>
          <p:cNvSpPr/>
          <p:nvPr/>
        </p:nvSpPr>
        <p:spPr>
          <a:xfrm rot="5400000">
            <a:off x="-432089" y="8014895"/>
            <a:ext cx="1557684" cy="5324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755CB44-5296-4383-A951-3BA2E243B010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7" y="6893571"/>
            <a:ext cx="217825" cy="21782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E1C1BE01-A8D6-4765-9CA4-9F89BB7157EE}"/>
              </a:ext>
            </a:extLst>
          </p:cNvPr>
          <p:cNvSpPr/>
          <p:nvPr/>
        </p:nvSpPr>
        <p:spPr>
          <a:xfrm>
            <a:off x="699169" y="683742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sp>
        <p:nvSpPr>
          <p:cNvPr id="89" name="Plus Sign 88"/>
          <p:cNvSpPr/>
          <p:nvPr/>
        </p:nvSpPr>
        <p:spPr>
          <a:xfrm>
            <a:off x="6174493" y="3736730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CB89129-80CB-41CA-B85F-F8AE34509BF0}"/>
              </a:ext>
            </a:extLst>
          </p:cNvPr>
          <p:cNvSpPr/>
          <p:nvPr/>
        </p:nvSpPr>
        <p:spPr>
          <a:xfrm rot="5400000">
            <a:off x="-68682" y="3919725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CAEFFE-86D7-4CCC-A0F0-1FED27827A5D}"/>
              </a:ext>
            </a:extLst>
          </p:cNvPr>
          <p:cNvCxnSpPr>
            <a:cxnSpLocks/>
          </p:cNvCxnSpPr>
          <p:nvPr/>
        </p:nvCxnSpPr>
        <p:spPr>
          <a:xfrm>
            <a:off x="309812" y="7206759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4412639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3521981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5342092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F13E027-2C6C-4CCE-9931-AB1EBEE0FC1E}"/>
              </a:ext>
            </a:extLst>
          </p:cNvPr>
          <p:cNvCxnSpPr>
            <a:cxnSpLocks/>
          </p:cNvCxnSpPr>
          <p:nvPr/>
        </p:nvCxnSpPr>
        <p:spPr>
          <a:xfrm>
            <a:off x="337296" y="6303593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C23027F-93FF-4E44-B939-AA0005611287}"/>
              </a:ext>
            </a:extLst>
          </p:cNvPr>
          <p:cNvSpPr/>
          <p:nvPr/>
        </p:nvSpPr>
        <p:spPr>
          <a:xfrm rot="5400000">
            <a:off x="-51331" y="6727550"/>
            <a:ext cx="854948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25E540-FC3F-424F-A553-019706FB9BCD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0" name="Callout: Line 159">
            <a:extLst>
              <a:ext uri="{FF2B5EF4-FFF2-40B4-BE49-F238E27FC236}">
                <a16:creationId xmlns:a16="http://schemas.microsoft.com/office/drawing/2014/main" id="{F871C9CB-A5A6-4138-BF94-BF7D5C47697A}"/>
              </a:ext>
            </a:extLst>
          </p:cNvPr>
          <p:cNvSpPr/>
          <p:nvPr/>
        </p:nvSpPr>
        <p:spPr>
          <a:xfrm>
            <a:off x="9437041" y="4555248"/>
            <a:ext cx="3085637" cy="2702313"/>
          </a:xfrm>
          <a:prstGeom prst="borderCallout1">
            <a:avLst>
              <a:gd name="adj1" fmla="val 18750"/>
              <a:gd name="adj2" fmla="val -8333"/>
              <a:gd name="adj3" fmla="val 17874"/>
              <a:gd name="adj4" fmla="val -8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 tier question. </a:t>
            </a:r>
          </a:p>
          <a:p>
            <a:r>
              <a:rPr lang="en-US" dirty="0"/>
              <a:t>If the user clicks to move between jobs his answers will be saved.</a:t>
            </a:r>
          </a:p>
          <a:p>
            <a:r>
              <a:rPr lang="en-US" dirty="0"/>
              <a:t>If he clicks “cancel” only his latest question will not be saved.</a:t>
            </a:r>
          </a:p>
          <a:p>
            <a:r>
              <a:rPr lang="en-US" dirty="0"/>
              <a:t>Once a job was added, </a:t>
            </a:r>
            <a:r>
              <a:rPr lang="en-US" dirty="0" err="1"/>
              <a:t>ith</a:t>
            </a:r>
            <a:r>
              <a:rPr lang="en-US" dirty="0"/>
              <a:t> will come bac to the same screen (this screen)</a:t>
            </a:r>
          </a:p>
          <a:p>
            <a:endParaRPr lang="en-15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67B4F-AA53-4FCF-B6FC-09F4633B6009}"/>
              </a:ext>
            </a:extLst>
          </p:cNvPr>
          <p:cNvGrpSpPr/>
          <p:nvPr/>
        </p:nvGrpSpPr>
        <p:grpSpPr>
          <a:xfrm>
            <a:off x="406027" y="1086994"/>
            <a:ext cx="6041074" cy="9977170"/>
            <a:chOff x="-1415718" y="1086994"/>
            <a:chExt cx="6041074" cy="99771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F0F6F0-BEBD-495D-A6C1-4FB642469E5B}"/>
                </a:ext>
              </a:extLst>
            </p:cNvPr>
            <p:cNvGrpSpPr/>
            <p:nvPr/>
          </p:nvGrpSpPr>
          <p:grpSpPr>
            <a:xfrm>
              <a:off x="-1415711" y="1086994"/>
              <a:ext cx="6041067" cy="9977170"/>
              <a:chOff x="496805" y="1086994"/>
              <a:chExt cx="6041067" cy="99771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09ABDC5-B455-4649-A084-D12B907F5110}"/>
                  </a:ext>
                </a:extLst>
              </p:cNvPr>
              <p:cNvGrpSpPr/>
              <p:nvPr/>
            </p:nvGrpSpPr>
            <p:grpSpPr>
              <a:xfrm>
                <a:off x="496805" y="1086994"/>
                <a:ext cx="6041067" cy="9977170"/>
                <a:chOff x="466522" y="1792094"/>
                <a:chExt cx="6041067" cy="9977170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4F6E65DB-5D38-4123-99A2-280EA6081258}"/>
                    </a:ext>
                  </a:extLst>
                </p:cNvPr>
                <p:cNvSpPr/>
                <p:nvPr/>
              </p:nvSpPr>
              <p:spPr>
                <a:xfrm>
                  <a:off x="472420" y="1879657"/>
                  <a:ext cx="6035169" cy="9889607"/>
                </a:xfrm>
                <a:prstGeom prst="roundRect">
                  <a:avLst>
                    <a:gd name="adj" fmla="val 3163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CD85E991-39FF-4101-BF11-25837975F9F7}"/>
                    </a:ext>
                  </a:extLst>
                </p:cNvPr>
                <p:cNvSpPr/>
                <p:nvPr/>
              </p:nvSpPr>
              <p:spPr>
                <a:xfrm>
                  <a:off x="4721533" y="10805638"/>
                  <a:ext cx="1556090" cy="659769"/>
                </a:xfrm>
                <a:prstGeom prst="roundRect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Halvetica"/>
                      <a:cs typeface="Hadassah Friedlaender" panose="02020603050405020304" pitchFamily="18" charset="-79"/>
                    </a:rPr>
                    <a:t>Done</a:t>
                  </a:r>
                  <a:endParaRPr lang="en-150" sz="2400" b="1" dirty="0">
                    <a:solidFill>
                      <a:schemeClr val="bg1"/>
                    </a:solidFill>
                    <a:latin typeface="Halvetica"/>
                    <a:cs typeface="Hadassah Friedlaender" panose="02020603050405020304" pitchFamily="18" charset="-79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15289DF-1B4E-4507-B794-4D806863BA24}"/>
                    </a:ext>
                  </a:extLst>
                </p:cNvPr>
                <p:cNvSpPr/>
                <p:nvPr/>
              </p:nvSpPr>
              <p:spPr>
                <a:xfrm>
                  <a:off x="3508102" y="10773227"/>
                  <a:ext cx="1053271" cy="6597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rgbClr val="3498DB"/>
                      </a:solidFill>
                      <a:latin typeface="Halvetica"/>
                      <a:cs typeface="Hadassah Friedlaender" panose="02020603050405020304" pitchFamily="18" charset="-79"/>
                    </a:rPr>
                    <a:t>Cancel</a:t>
                  </a:r>
                  <a:endParaRPr lang="en-150" sz="2400" b="1" dirty="0">
                    <a:solidFill>
                      <a:srgbClr val="3498DB"/>
                    </a:solidFill>
                    <a:latin typeface="Halvetica"/>
                    <a:cs typeface="Hadassah Friedlaender" panose="02020603050405020304" pitchFamily="18" charset="-79"/>
                  </a:endParaRPr>
                </a:p>
              </p:txBody>
            </p:sp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A83BBFE1-77A8-4769-AAE6-92E6A8F608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467" y="10988800"/>
                  <a:ext cx="451265" cy="451265"/>
                </a:xfrm>
                <a:prstGeom prst="rect">
                  <a:avLst/>
                </a:prstGeom>
              </p:spPr>
            </p:pic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A82C4C04-7B81-4374-8B9F-4F5FFB81D2F8}"/>
                    </a:ext>
                  </a:extLst>
                </p:cNvPr>
                <p:cNvSpPr/>
                <p:nvPr/>
              </p:nvSpPr>
              <p:spPr>
                <a:xfrm>
                  <a:off x="466522" y="1830104"/>
                  <a:ext cx="6041067" cy="1389903"/>
                </a:xfrm>
                <a:prstGeom prst="roundRect">
                  <a:avLst>
                    <a:gd name="adj" fmla="val 1013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2F52515C-3F94-4451-B179-BDDA665B45ED}"/>
                    </a:ext>
                  </a:extLst>
                </p:cNvPr>
                <p:cNvSpPr/>
                <p:nvPr/>
              </p:nvSpPr>
              <p:spPr>
                <a:xfrm>
                  <a:off x="575999" y="1792094"/>
                  <a:ext cx="5822112" cy="14484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2880"/>
                    </a:lnSpc>
                  </a:pPr>
                  <a:r>
                    <a:rPr lang="en-US" sz="2400" b="1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Location Name goes here</a:t>
                  </a:r>
                </a:p>
                <a:p>
                  <a:pPr>
                    <a:lnSpc>
                      <a:spcPts val="2880"/>
                    </a:lnSpc>
                  </a:pPr>
                  <a:endParaRPr lang="en-US" sz="2400" b="1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  <a:p>
                  <a:pPr algn="ctr">
                    <a:lnSpc>
                      <a:spcPts val="2880"/>
                    </a:lnSpc>
                  </a:pPr>
                  <a:r>
                    <a:rPr lang="en-US" sz="2400" b="1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Question 3 / 10</a:t>
                  </a:r>
                  <a:endParaRPr lang="en-150" sz="2400" b="1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3751FADC-898F-4211-AADA-B7B9951F0C36}"/>
                    </a:ext>
                  </a:extLst>
                </p:cNvPr>
                <p:cNvGrpSpPr/>
                <p:nvPr/>
              </p:nvGrpSpPr>
              <p:grpSpPr>
                <a:xfrm>
                  <a:off x="4988768" y="2750660"/>
                  <a:ext cx="245305" cy="287970"/>
                  <a:chOff x="5351991" y="3738473"/>
                  <a:chExt cx="145086" cy="170320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8873B62D-2F30-46DE-8B8A-2CA829B4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51992" y="3738473"/>
                    <a:ext cx="145085" cy="94437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DB9C3FC6-3570-4591-9B46-28D642DB6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51991" y="3821637"/>
                    <a:ext cx="145085" cy="87156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D53391D4-666B-466D-AB2C-2BE96DAD7766}"/>
                    </a:ext>
                  </a:extLst>
                </p:cNvPr>
                <p:cNvGrpSpPr/>
                <p:nvPr/>
              </p:nvGrpSpPr>
              <p:grpSpPr>
                <a:xfrm rot="10800000">
                  <a:off x="1714105" y="2735488"/>
                  <a:ext cx="245305" cy="287970"/>
                  <a:chOff x="5351991" y="3738473"/>
                  <a:chExt cx="145086" cy="170320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B7146471-E1A5-400A-9CCA-EADE4F4574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51992" y="3738473"/>
                    <a:ext cx="145085" cy="94437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CD06733E-1699-43C5-9968-33269970D9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51991" y="3821637"/>
                    <a:ext cx="145085" cy="87156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8" name="Plus Sign 137">
                <a:extLst>
                  <a:ext uri="{FF2B5EF4-FFF2-40B4-BE49-F238E27FC236}">
                    <a16:creationId xmlns:a16="http://schemas.microsoft.com/office/drawing/2014/main" id="{250B46D0-971E-48F8-B4C7-252853A6429D}"/>
                  </a:ext>
                </a:extLst>
              </p:cNvPr>
              <p:cNvSpPr/>
              <p:nvPr/>
            </p:nvSpPr>
            <p:spPr>
              <a:xfrm>
                <a:off x="1109684" y="10605571"/>
                <a:ext cx="237764" cy="237764"/>
              </a:xfrm>
              <a:prstGeom prst="mathPlus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</p:grp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39764A8-2EE8-4E1A-A7EA-5BC8B1901DDB}"/>
                </a:ext>
              </a:extLst>
            </p:cNvPr>
            <p:cNvSpPr/>
            <p:nvPr/>
          </p:nvSpPr>
          <p:spPr>
            <a:xfrm>
              <a:off x="-1415718" y="2361706"/>
              <a:ext cx="6041067" cy="1620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243153F-7952-4E74-960B-384175F5D83B}"/>
              </a:ext>
            </a:extLst>
          </p:cNvPr>
          <p:cNvSpPr/>
          <p:nvPr/>
        </p:nvSpPr>
        <p:spPr>
          <a:xfrm>
            <a:off x="574565" y="2858037"/>
            <a:ext cx="5822112" cy="18928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88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 of latest vetting inspection</a:t>
            </a:r>
          </a:p>
          <a:p>
            <a:pPr>
              <a:lnSpc>
                <a:spcPts val="2880"/>
              </a:lnSpc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ts val="288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Enter the date:</a:t>
            </a:r>
            <a:endParaRPr lang="en-150" sz="2000" b="1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FC598D4-E1DD-4B29-952F-9BB5649EB318}"/>
              </a:ext>
            </a:extLst>
          </p:cNvPr>
          <p:cNvSpPr/>
          <p:nvPr/>
        </p:nvSpPr>
        <p:spPr>
          <a:xfrm>
            <a:off x="544989" y="6882278"/>
            <a:ext cx="5822112" cy="110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88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comments to the date</a:t>
            </a:r>
            <a:endParaRPr lang="en-150" sz="2000" b="1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A92D60B-EE79-41A7-B54A-787F55EA2376}"/>
              </a:ext>
            </a:extLst>
          </p:cNvPr>
          <p:cNvSpPr/>
          <p:nvPr/>
        </p:nvSpPr>
        <p:spPr>
          <a:xfrm>
            <a:off x="619634" y="7381761"/>
            <a:ext cx="5747467" cy="23791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88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Enter text here..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5" name="Picture 2" descr="תוצאת תמונה עבור ‪ios date picker‬‏">
            <a:extLst>
              <a:ext uri="{FF2B5EF4-FFF2-40B4-BE49-F238E27FC236}">
                <a16:creationId xmlns:a16="http://schemas.microsoft.com/office/drawing/2014/main" id="{E5DF7265-3B3E-4A57-97B5-BFEEF3E7C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0"/>
          <a:stretch/>
        </p:blipFill>
        <p:spPr bwMode="auto">
          <a:xfrm>
            <a:off x="1275449" y="4134261"/>
            <a:ext cx="4192367" cy="232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4191982-29AB-4BAE-89A0-CD810B67FCF2}"/>
              </a:ext>
            </a:extLst>
          </p:cNvPr>
          <p:cNvGrpSpPr/>
          <p:nvPr/>
        </p:nvGrpSpPr>
        <p:grpSpPr>
          <a:xfrm>
            <a:off x="619634" y="9986238"/>
            <a:ext cx="890922" cy="890922"/>
            <a:chOff x="4044940" y="10105607"/>
            <a:chExt cx="890922" cy="890922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41438B-1B7F-49C7-AA2B-1A1A17B71B75}"/>
                </a:ext>
              </a:extLst>
            </p:cNvPr>
            <p:cNvSpPr/>
            <p:nvPr/>
          </p:nvSpPr>
          <p:spPr>
            <a:xfrm>
              <a:off x="4044940" y="10105607"/>
              <a:ext cx="890922" cy="890922"/>
            </a:xfrm>
            <a:prstGeom prst="ellipse">
              <a:avLst/>
            </a:prstGeom>
            <a:solidFill>
              <a:srgbClr val="3498DB"/>
            </a:solidFill>
            <a:ln>
              <a:noFill/>
            </a:ln>
            <a:effectLst>
              <a:outerShdw blurRad="152400" dist="38100" dir="2100000" sx="104000" sy="104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3A4A6B16-657E-4C1B-A1C8-939B9835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961" y="10274054"/>
              <a:ext cx="489692" cy="489692"/>
            </a:xfrm>
            <a:prstGeom prst="rect">
              <a:avLst/>
            </a:prstGeom>
          </p:spPr>
        </p:pic>
        <p:sp>
          <p:nvSpPr>
            <p:cNvPr id="151" name="Plus Sign 150">
              <a:extLst>
                <a:ext uri="{FF2B5EF4-FFF2-40B4-BE49-F238E27FC236}">
                  <a16:creationId xmlns:a16="http://schemas.microsoft.com/office/drawing/2014/main" id="{2E5850A9-D2D2-4572-988A-8139CC822B17}"/>
                </a:ext>
              </a:extLst>
            </p:cNvPr>
            <p:cNvSpPr/>
            <p:nvPr/>
          </p:nvSpPr>
          <p:spPr>
            <a:xfrm>
              <a:off x="4534012" y="10565494"/>
              <a:ext cx="261725" cy="261725"/>
            </a:xfrm>
            <a:prstGeom prst="mathPlus">
              <a:avLst>
                <a:gd name="adj1" fmla="val 1507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58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3273591"/>
            <a:ext cx="6490750" cy="5546765"/>
            <a:chOff x="307889" y="3021347"/>
            <a:chExt cx="6490750" cy="2448494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8164" y="3021347"/>
              <a:ext cx="596264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132385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3459" y="2949165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9372544"/>
            <a:ext cx="6786880" cy="1503137"/>
            <a:chOff x="217326" y="6208543"/>
            <a:chExt cx="6786880" cy="1111812"/>
          </a:xfrm>
        </p:grpSpPr>
        <p:sp>
          <p:nvSpPr>
            <p:cNvPr id="58" name="Rectangle 57"/>
            <p:cNvSpPr/>
            <p:nvPr/>
          </p:nvSpPr>
          <p:spPr>
            <a:xfrm>
              <a:off x="217326" y="6208543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6765627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142422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Plus Sign 78"/>
          <p:cNvSpPr/>
          <p:nvPr/>
        </p:nvSpPr>
        <p:spPr>
          <a:xfrm>
            <a:off x="6191116" y="6572741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88" name="Plus Sign 87"/>
          <p:cNvSpPr/>
          <p:nvPr/>
        </p:nvSpPr>
        <p:spPr>
          <a:xfrm>
            <a:off x="6191116" y="4724709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0" y="1529997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Group 1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264209" y="2369679"/>
            <a:ext cx="4438909" cy="521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27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Checklist: Checklist Name Goes Hers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06600" y="8948275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329938" y="1578965"/>
            <a:ext cx="2476500" cy="1287392"/>
            <a:chOff x="4329938" y="4888313"/>
            <a:chExt cx="2476500" cy="1287392"/>
          </a:xfrm>
        </p:grpSpPr>
        <p:sp>
          <p:nvSpPr>
            <p:cNvPr id="50" name="Rectangle 49"/>
            <p:cNvSpPr/>
            <p:nvPr/>
          </p:nvSpPr>
          <p:spPr>
            <a:xfrm>
              <a:off x="4329938" y="4888313"/>
              <a:ext cx="2476500" cy="1287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        2  / 8 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2 / 26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13</a:t>
              </a:r>
              <a:endParaRPr lang="en-15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135" y="5818458"/>
              <a:ext cx="285803" cy="285803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6000"/>
                </a:prstClr>
              </a:outerShdw>
            </a:effectLst>
          </p:spPr>
        </p:pic>
      </p:grpSp>
      <p:sp>
        <p:nvSpPr>
          <p:cNvPr id="73" name="5-Point Star 86"/>
          <p:cNvSpPr/>
          <p:nvPr/>
        </p:nvSpPr>
        <p:spPr>
          <a:xfrm>
            <a:off x="6177432" y="9525275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3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5-Point Star 86"/>
          <p:cNvSpPr/>
          <p:nvPr/>
        </p:nvSpPr>
        <p:spPr>
          <a:xfrm>
            <a:off x="6181665" y="10261637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6177320" y="5636105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2970882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D5A86-E85D-49B5-B521-BC77AD1BBFDA}"/>
              </a:ext>
            </a:extLst>
          </p:cNvPr>
          <p:cNvCxnSpPr>
            <a:cxnSpLocks/>
          </p:cNvCxnSpPr>
          <p:nvPr/>
        </p:nvCxnSpPr>
        <p:spPr>
          <a:xfrm>
            <a:off x="-1" y="2823755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B29A16C-8C27-4F5A-BEBC-1649BE701F61}"/>
              </a:ext>
            </a:extLst>
          </p:cNvPr>
          <p:cNvSpPr/>
          <p:nvPr/>
        </p:nvSpPr>
        <p:spPr>
          <a:xfrm>
            <a:off x="4329938" y="1583526"/>
            <a:ext cx="2476500" cy="128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9" name="5-Point Star 86">
            <a:extLst>
              <a:ext uri="{FF2B5EF4-FFF2-40B4-BE49-F238E27FC236}">
                <a16:creationId xmlns:a16="http://schemas.microsoft.com/office/drawing/2014/main" id="{9D6E5BE7-B91C-4166-8EE4-7E1F74C7D85A}"/>
              </a:ext>
            </a:extLst>
          </p:cNvPr>
          <p:cNvSpPr/>
          <p:nvPr/>
        </p:nvSpPr>
        <p:spPr>
          <a:xfrm>
            <a:off x="5677552" y="1631605"/>
            <a:ext cx="340520" cy="348562"/>
          </a:xfrm>
          <a:prstGeom prst="star5">
            <a:avLst/>
          </a:prstGeom>
          <a:noFill/>
          <a:ln>
            <a:solidFill>
              <a:srgbClr val="FFC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6EA5BA0-2BC6-45F4-8A39-7422411046D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2075206"/>
            <a:ext cx="289118" cy="28911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356A01E6-59AE-433C-99A2-CF4268409430}"/>
              </a:ext>
            </a:extLst>
          </p:cNvPr>
          <p:cNvGrpSpPr/>
          <p:nvPr/>
        </p:nvGrpSpPr>
        <p:grpSpPr>
          <a:xfrm>
            <a:off x="274022" y="9929218"/>
            <a:ext cx="3013890" cy="135938"/>
            <a:chOff x="256255" y="3474661"/>
            <a:chExt cx="3013890" cy="19156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CC9D358-0F12-47A3-99C3-6AF26E5DD6CF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E8F2A0A-0A69-49EE-998D-ECCE43CD9C65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396F9F4-615A-4F88-9E65-C2686A71D9D8}"/>
              </a:ext>
            </a:extLst>
          </p:cNvPr>
          <p:cNvSpPr/>
          <p:nvPr/>
        </p:nvSpPr>
        <p:spPr>
          <a:xfrm>
            <a:off x="3171285" y="9861608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43292-0A73-46AE-A470-7D7727457921}"/>
              </a:ext>
            </a:extLst>
          </p:cNvPr>
          <p:cNvGrpSpPr/>
          <p:nvPr/>
        </p:nvGrpSpPr>
        <p:grpSpPr>
          <a:xfrm>
            <a:off x="596042" y="4003317"/>
            <a:ext cx="5601395" cy="369332"/>
            <a:chOff x="596042" y="4003317"/>
            <a:chExt cx="5601395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A450FE-BE19-4A71-B5BB-1D104681EB5C}"/>
                </a:ext>
              </a:extLst>
            </p:cNvPr>
            <p:cNvSpPr/>
            <p:nvPr/>
          </p:nvSpPr>
          <p:spPr>
            <a:xfrm>
              <a:off x="1236540" y="4046035"/>
              <a:ext cx="4126952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Answer text goes here until no space …</a:t>
              </a:r>
              <a:endParaRPr lang="en-15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DFDFC59-6891-49E3-A84D-1CDEFA9F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1ED31E-6DE9-4C27-AB7E-1404C6061DF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027059-E25A-4CA9-9919-3B7EC887194C}"/>
                </a:ext>
              </a:extLst>
            </p:cNvPr>
            <p:cNvSpPr/>
            <p:nvPr/>
          </p:nvSpPr>
          <p:spPr>
            <a:xfrm>
              <a:off x="5405655" y="4043889"/>
              <a:ext cx="791782" cy="302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More..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71BD0ED-CD30-4F50-ADB8-50AC6DECDDBA}"/>
              </a:ext>
            </a:extLst>
          </p:cNvPr>
          <p:cNvSpPr/>
          <p:nvPr/>
        </p:nvSpPr>
        <p:spPr>
          <a:xfrm>
            <a:off x="1245010" y="4991786"/>
            <a:ext cx="1366539" cy="276999"/>
          </a:xfrm>
          <a:prstGeom prst="rect">
            <a:avLst/>
          </a:prstGeom>
          <a:solidFill>
            <a:srgbClr val="FFF9E6"/>
          </a:solidFill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13 Sep 2017</a:t>
            </a:r>
            <a:endParaRPr lang="en-15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5032308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497616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627A22-8756-455E-9551-1E096FEAA072}"/>
              </a:ext>
            </a:extLst>
          </p:cNvPr>
          <p:cNvGrpSpPr/>
          <p:nvPr/>
        </p:nvGrpSpPr>
        <p:grpSpPr>
          <a:xfrm>
            <a:off x="624557" y="5863687"/>
            <a:ext cx="1858107" cy="369332"/>
            <a:chOff x="596042" y="4003317"/>
            <a:chExt cx="1858107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388C807-D0C4-4D52-9B8A-2C1A842F70BB}"/>
                </a:ext>
              </a:extLst>
            </p:cNvPr>
            <p:cNvSpPr/>
            <p:nvPr/>
          </p:nvSpPr>
          <p:spPr>
            <a:xfrm>
              <a:off x="1236540" y="4046035"/>
              <a:ext cx="1217609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Satisfactory</a:t>
              </a:r>
              <a:endParaRPr lang="en-150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16909F2-4485-4C19-8EE7-6A744025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036C50-524E-424E-A299-EE9072F164BD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1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1AEB499-0A1D-4A65-9521-FE5FC89C9681}"/>
              </a:ext>
            </a:extLst>
          </p:cNvPr>
          <p:cNvGrpSpPr/>
          <p:nvPr/>
        </p:nvGrpSpPr>
        <p:grpSpPr>
          <a:xfrm>
            <a:off x="274022" y="10739743"/>
            <a:ext cx="3013890" cy="135938"/>
            <a:chOff x="256255" y="3474661"/>
            <a:chExt cx="3013890" cy="19156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D5B79824-B962-4F5D-9EF5-4199CD63150C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0819F8F-ECDF-4118-8292-B8F5F3B6230F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E578C46-7AE7-425E-836B-E9D57064D938}"/>
              </a:ext>
            </a:extLst>
          </p:cNvPr>
          <p:cNvSpPr/>
          <p:nvPr/>
        </p:nvSpPr>
        <p:spPr>
          <a:xfrm>
            <a:off x="3171285" y="1067213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EA0719-371F-49D7-8413-83F5D2A29413}"/>
              </a:ext>
            </a:extLst>
          </p:cNvPr>
          <p:cNvGrpSpPr/>
          <p:nvPr/>
        </p:nvGrpSpPr>
        <p:grpSpPr>
          <a:xfrm>
            <a:off x="280373" y="3281814"/>
            <a:ext cx="3013890" cy="135938"/>
            <a:chOff x="256255" y="3474661"/>
            <a:chExt cx="3013890" cy="191566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D419E7B-C314-4A94-ACA0-FA1062D76975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F1039EC-5626-47E8-9E2A-5B3EC4BB3676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0F26CC-F9E0-44BA-962A-5EB014E31710}"/>
              </a:ext>
            </a:extLst>
          </p:cNvPr>
          <p:cNvSpPr/>
          <p:nvPr/>
        </p:nvSpPr>
        <p:spPr>
          <a:xfrm>
            <a:off x="3177636" y="3214204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B001BB6-3AAE-4713-B837-D9F89814C9D6}"/>
              </a:ext>
            </a:extLst>
          </p:cNvPr>
          <p:cNvSpPr/>
          <p:nvPr/>
        </p:nvSpPr>
        <p:spPr>
          <a:xfrm rot="5400000">
            <a:off x="-59707" y="4846910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7565D41-42C2-4525-A2F6-F84108A8647E}"/>
              </a:ext>
            </a:extLst>
          </p:cNvPr>
          <p:cNvSpPr/>
          <p:nvPr/>
        </p:nvSpPr>
        <p:spPr>
          <a:xfrm rot="5400000">
            <a:off x="-51331" y="5779101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23" name="Plus Sign 122">
            <a:extLst>
              <a:ext uri="{FF2B5EF4-FFF2-40B4-BE49-F238E27FC236}">
                <a16:creationId xmlns:a16="http://schemas.microsoft.com/office/drawing/2014/main" id="{530949A2-9126-4CBF-99B8-D4B2D7FB9039}"/>
              </a:ext>
            </a:extLst>
          </p:cNvPr>
          <p:cNvSpPr/>
          <p:nvPr/>
        </p:nvSpPr>
        <p:spPr>
          <a:xfrm>
            <a:off x="6191116" y="7513824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C6123D-9A7E-444C-80F2-F52F530D4DEC}"/>
              </a:ext>
            </a:extLst>
          </p:cNvPr>
          <p:cNvGrpSpPr/>
          <p:nvPr/>
        </p:nvGrpSpPr>
        <p:grpSpPr>
          <a:xfrm>
            <a:off x="624557" y="7734406"/>
            <a:ext cx="5601395" cy="1043145"/>
            <a:chOff x="596042" y="4003317"/>
            <a:chExt cx="5601395" cy="104314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2A16EE0-9960-4D05-8579-312914F082AB}"/>
                </a:ext>
              </a:extLst>
            </p:cNvPr>
            <p:cNvSpPr/>
            <p:nvPr/>
          </p:nvSpPr>
          <p:spPr>
            <a:xfrm>
              <a:off x="1226485" y="4047045"/>
              <a:ext cx="4849154" cy="830997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24 Jan 2012</a:t>
              </a:r>
            </a:p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There was no follow up inspection after the latest inspection, should be done ASAP</a:t>
              </a:r>
              <a:endParaRPr lang="en-150" dirty="0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E6F91AD-A6E0-4F1F-A981-6BAA2016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E012541-1EFD-4D84-82A3-204766281ADE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240E7E-F21A-417C-8087-6D9F2E10C9B6}"/>
                </a:ext>
              </a:extLst>
            </p:cNvPr>
            <p:cNvSpPr/>
            <p:nvPr/>
          </p:nvSpPr>
          <p:spPr>
            <a:xfrm>
              <a:off x="5405655" y="4878041"/>
              <a:ext cx="791782" cy="168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Less..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41E68E-91D9-49C5-A771-798E14B54F06}"/>
              </a:ext>
            </a:extLst>
          </p:cNvPr>
          <p:cNvSpPr/>
          <p:nvPr/>
        </p:nvSpPr>
        <p:spPr>
          <a:xfrm rot="5400000">
            <a:off x="-432089" y="8014895"/>
            <a:ext cx="1557684" cy="5324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755CB44-5296-4383-A951-3BA2E243B010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7" y="6893571"/>
            <a:ext cx="217825" cy="21782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E1C1BE01-A8D6-4765-9CA4-9F89BB7157EE}"/>
              </a:ext>
            </a:extLst>
          </p:cNvPr>
          <p:cNvSpPr/>
          <p:nvPr/>
        </p:nvSpPr>
        <p:spPr>
          <a:xfrm>
            <a:off x="699169" y="683742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sp>
        <p:nvSpPr>
          <p:cNvPr id="89" name="Plus Sign 88"/>
          <p:cNvSpPr/>
          <p:nvPr/>
        </p:nvSpPr>
        <p:spPr>
          <a:xfrm>
            <a:off x="6174493" y="3736730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CB89129-80CB-41CA-B85F-F8AE34509BF0}"/>
              </a:ext>
            </a:extLst>
          </p:cNvPr>
          <p:cNvSpPr/>
          <p:nvPr/>
        </p:nvSpPr>
        <p:spPr>
          <a:xfrm rot="5400000">
            <a:off x="-68682" y="3919725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CAEFFE-86D7-4CCC-A0F0-1FED27827A5D}"/>
              </a:ext>
            </a:extLst>
          </p:cNvPr>
          <p:cNvCxnSpPr>
            <a:cxnSpLocks/>
          </p:cNvCxnSpPr>
          <p:nvPr/>
        </p:nvCxnSpPr>
        <p:spPr>
          <a:xfrm>
            <a:off x="309812" y="7206759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4412639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3521981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5342092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F13E027-2C6C-4CCE-9931-AB1EBEE0FC1E}"/>
              </a:ext>
            </a:extLst>
          </p:cNvPr>
          <p:cNvCxnSpPr>
            <a:cxnSpLocks/>
          </p:cNvCxnSpPr>
          <p:nvPr/>
        </p:nvCxnSpPr>
        <p:spPr>
          <a:xfrm>
            <a:off x="337296" y="6303593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C23027F-93FF-4E44-B939-AA0005611287}"/>
              </a:ext>
            </a:extLst>
          </p:cNvPr>
          <p:cNvSpPr/>
          <p:nvPr/>
        </p:nvSpPr>
        <p:spPr>
          <a:xfrm rot="5400000">
            <a:off x="-51331" y="6727550"/>
            <a:ext cx="854948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25E540-FC3F-424F-A553-019706FB9BCD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0" name="Callout: Line 159">
            <a:extLst>
              <a:ext uri="{FF2B5EF4-FFF2-40B4-BE49-F238E27FC236}">
                <a16:creationId xmlns:a16="http://schemas.microsoft.com/office/drawing/2014/main" id="{F871C9CB-A5A6-4138-BF94-BF7D5C47697A}"/>
              </a:ext>
            </a:extLst>
          </p:cNvPr>
          <p:cNvSpPr/>
          <p:nvPr/>
        </p:nvSpPr>
        <p:spPr>
          <a:xfrm>
            <a:off x="9437041" y="4555248"/>
            <a:ext cx="3085637" cy="2702313"/>
          </a:xfrm>
          <a:prstGeom prst="borderCallout1">
            <a:avLst>
              <a:gd name="adj1" fmla="val 18750"/>
              <a:gd name="adj2" fmla="val -8333"/>
              <a:gd name="adj3" fmla="val 17874"/>
              <a:gd name="adj4" fmla="val -8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 tier question. </a:t>
            </a:r>
          </a:p>
          <a:p>
            <a:r>
              <a:rPr lang="en-US" dirty="0"/>
              <a:t>If the user clicks to move between jobs his answers will be saved.</a:t>
            </a:r>
          </a:p>
          <a:p>
            <a:r>
              <a:rPr lang="en-US" dirty="0"/>
              <a:t>If he clicks “cancel” only his latest question will not be saved.</a:t>
            </a:r>
          </a:p>
          <a:p>
            <a:r>
              <a:rPr lang="en-US" dirty="0"/>
              <a:t>Once a job was added, </a:t>
            </a:r>
            <a:r>
              <a:rPr lang="en-US" dirty="0" err="1"/>
              <a:t>ith</a:t>
            </a:r>
            <a:r>
              <a:rPr lang="en-US" dirty="0"/>
              <a:t> will come bac to the same screen (this screen)</a:t>
            </a:r>
          </a:p>
          <a:p>
            <a:endParaRPr lang="en-15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67B4F-AA53-4FCF-B6FC-09F4633B6009}"/>
              </a:ext>
            </a:extLst>
          </p:cNvPr>
          <p:cNvGrpSpPr/>
          <p:nvPr/>
        </p:nvGrpSpPr>
        <p:grpSpPr>
          <a:xfrm>
            <a:off x="406027" y="1086994"/>
            <a:ext cx="6041074" cy="9977170"/>
            <a:chOff x="-1415718" y="1086994"/>
            <a:chExt cx="6041074" cy="99771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9ABDC5-B455-4649-A084-D12B907F5110}"/>
                </a:ext>
              </a:extLst>
            </p:cNvPr>
            <p:cNvGrpSpPr/>
            <p:nvPr/>
          </p:nvGrpSpPr>
          <p:grpSpPr>
            <a:xfrm>
              <a:off x="-1415711" y="1086994"/>
              <a:ext cx="6041067" cy="9977170"/>
              <a:chOff x="466522" y="1792094"/>
              <a:chExt cx="6041067" cy="9977170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4F6E65DB-5D38-4123-99A2-280EA6081258}"/>
                  </a:ext>
                </a:extLst>
              </p:cNvPr>
              <p:cNvSpPr/>
              <p:nvPr/>
            </p:nvSpPr>
            <p:spPr>
              <a:xfrm>
                <a:off x="472420" y="1879657"/>
                <a:ext cx="6035169" cy="9889607"/>
              </a:xfrm>
              <a:prstGeom prst="roundRect">
                <a:avLst>
                  <a:gd name="adj" fmla="val 3163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CD85E991-39FF-4101-BF11-25837975F9F7}"/>
                  </a:ext>
                </a:extLst>
              </p:cNvPr>
              <p:cNvSpPr/>
              <p:nvPr/>
            </p:nvSpPr>
            <p:spPr>
              <a:xfrm>
                <a:off x="4721533" y="10805638"/>
                <a:ext cx="1556090" cy="659769"/>
              </a:xfrm>
              <a:prstGeom prst="round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Halvetica"/>
                    <a:cs typeface="Hadassah Friedlaender" panose="02020603050405020304" pitchFamily="18" charset="-79"/>
                  </a:rPr>
                  <a:t>Done</a:t>
                </a:r>
                <a:endParaRPr lang="en-150" sz="2400" b="1" dirty="0">
                  <a:solidFill>
                    <a:schemeClr val="bg1"/>
                  </a:solidFill>
                  <a:latin typeface="Halvetica"/>
                  <a:cs typeface="Hadassah Friedlaender" panose="02020603050405020304" pitchFamily="18" charset="-79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15289DF-1B4E-4507-B794-4D806863BA24}"/>
                  </a:ext>
                </a:extLst>
              </p:cNvPr>
              <p:cNvSpPr/>
              <p:nvPr/>
            </p:nvSpPr>
            <p:spPr>
              <a:xfrm>
                <a:off x="3508102" y="10773227"/>
                <a:ext cx="1053271" cy="6597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3498DB"/>
                    </a:solidFill>
                    <a:latin typeface="Halvetica"/>
                    <a:cs typeface="Hadassah Friedlaender" panose="02020603050405020304" pitchFamily="18" charset="-79"/>
                  </a:rPr>
                  <a:t>Cancel</a:t>
                </a:r>
                <a:endParaRPr lang="en-150" sz="2400" b="1" dirty="0">
                  <a:solidFill>
                    <a:srgbClr val="3498DB"/>
                  </a:solidFill>
                  <a:latin typeface="Halvetica"/>
                  <a:cs typeface="Hadassah Friedlaender" panose="02020603050405020304" pitchFamily="18" charset="-79"/>
                </a:endParaRPr>
              </a:p>
            </p:txBody>
          </p: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A82C4C04-7B81-4374-8B9F-4F5FFB81D2F8}"/>
                  </a:ext>
                </a:extLst>
              </p:cNvPr>
              <p:cNvSpPr/>
              <p:nvPr/>
            </p:nvSpPr>
            <p:spPr>
              <a:xfrm>
                <a:off x="466522" y="1830104"/>
                <a:ext cx="6041067" cy="1389903"/>
              </a:xfrm>
              <a:prstGeom prst="roundRect">
                <a:avLst>
                  <a:gd name="adj" fmla="val 1013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F52515C-3F94-4451-B179-BDDA665B45ED}"/>
                  </a:ext>
                </a:extLst>
              </p:cNvPr>
              <p:cNvSpPr/>
              <p:nvPr/>
            </p:nvSpPr>
            <p:spPr>
              <a:xfrm>
                <a:off x="575999" y="1792094"/>
                <a:ext cx="5822112" cy="1448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2880"/>
                  </a:lnSpc>
                </a:pPr>
                <a:endParaRPr lang="en-US" sz="24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ts val="2880"/>
                  </a:lnSpc>
                </a:pPr>
                <a:r>
                  <a:rPr lang="en-US" sz="2400" b="1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Bridge</a:t>
                </a:r>
              </a:p>
              <a:p>
                <a:pPr>
                  <a:lnSpc>
                    <a:spcPts val="2880"/>
                  </a:lnSpc>
                </a:pPr>
                <a:endParaRPr lang="en-US" sz="24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39764A8-2EE8-4E1A-A7EA-5BC8B1901DDB}"/>
                </a:ext>
              </a:extLst>
            </p:cNvPr>
            <p:cNvSpPr/>
            <p:nvPr/>
          </p:nvSpPr>
          <p:spPr>
            <a:xfrm>
              <a:off x="-1415718" y="2361706"/>
              <a:ext cx="6041067" cy="1620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243153F-7952-4E74-960B-384175F5D83B}"/>
              </a:ext>
            </a:extLst>
          </p:cNvPr>
          <p:cNvSpPr/>
          <p:nvPr/>
        </p:nvSpPr>
        <p:spPr>
          <a:xfrm>
            <a:off x="574565" y="2858037"/>
            <a:ext cx="5822112" cy="18928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880"/>
              </a:lnSpc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ts val="2880"/>
              </a:lnSpc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FC598D4-E1DD-4B29-952F-9BB5649EB318}"/>
              </a:ext>
            </a:extLst>
          </p:cNvPr>
          <p:cNvSpPr/>
          <p:nvPr/>
        </p:nvSpPr>
        <p:spPr>
          <a:xfrm>
            <a:off x="544989" y="6882278"/>
            <a:ext cx="5822112" cy="110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88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Comments:</a:t>
            </a:r>
            <a:endParaRPr lang="en-150" sz="2000" b="1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A92D60B-EE79-41A7-B54A-787F55EA2376}"/>
              </a:ext>
            </a:extLst>
          </p:cNvPr>
          <p:cNvSpPr/>
          <p:nvPr/>
        </p:nvSpPr>
        <p:spPr>
          <a:xfrm>
            <a:off x="619634" y="7381761"/>
            <a:ext cx="5747467" cy="23791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88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Enter text here..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Image result for radio buttons ios">
            <a:extLst>
              <a:ext uri="{FF2B5EF4-FFF2-40B4-BE49-F238E27FC236}">
                <a16:creationId xmlns:a16="http://schemas.microsoft.com/office/drawing/2014/main" id="{B0A0ABBE-FA3C-4E0F-A9D0-3E72E4FEF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3" t="4674" r="21392" b="72774"/>
          <a:stretch/>
        </p:blipFill>
        <p:spPr bwMode="auto">
          <a:xfrm>
            <a:off x="569233" y="3779969"/>
            <a:ext cx="3572671" cy="197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AAEC2A29-E13B-4F72-B102-92888EDAD43D}"/>
              </a:ext>
            </a:extLst>
          </p:cNvPr>
          <p:cNvSpPr/>
          <p:nvPr/>
        </p:nvSpPr>
        <p:spPr>
          <a:xfrm>
            <a:off x="478942" y="2784958"/>
            <a:ext cx="5822112" cy="4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88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Review to [Location Name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gGoes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Here]:</a:t>
            </a:r>
            <a:endParaRPr lang="en-150" sz="2000" b="1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2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/>
          <p:cNvCxnSpPr>
            <a:cxnSpLocks/>
          </p:cNvCxnSpPr>
          <p:nvPr/>
        </p:nvCxnSpPr>
        <p:spPr>
          <a:xfrm>
            <a:off x="583517" y="10646030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0" y="0"/>
            <a:ext cx="6858000" cy="1538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52448" y="1484809"/>
            <a:ext cx="1919652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6603" y="2693021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The spares of AEs Fuel injector valve should be inspection &amp; overhaul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02295" y="3453182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61495" y="3114332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 dirty="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6603" y="1637045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Mooring rope in poor condition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02295" y="2293970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2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376738" y="1955120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04964" y="5001490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Embarkation Ladders for Life Boats ,Life Rafts: Unusable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00656" y="5761651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01873" y="5422801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 dirty="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4964" y="3842278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AE#3 LT Cooling pump found water leaks should be inspection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00656" y="4602439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388000" y="4263589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 dirty="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04965" y="7294765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First Aid Kit to be placed in the Forecastle store 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00657" y="8054926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382057" y="7716076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04964" y="6135553"/>
            <a:ext cx="5747059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Steering gear system leakage .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00656" y="6895714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387122" y="6556864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4964" y="9588040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Engine Room Workshop Warning Sign of PPE is mandatory should be posted.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500656" y="10348201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04964" y="8428828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Paint all walkways (main decks, cross walkways, access to cranes) with anti skid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00656" y="9188989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2229" y="11687654"/>
            <a:ext cx="6786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96" y="6542750"/>
            <a:ext cx="406103" cy="40610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01" y="5418385"/>
            <a:ext cx="406103" cy="406103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0" y="11247128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39" y="11464200"/>
            <a:ext cx="463550" cy="34925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49" y="11331803"/>
            <a:ext cx="524923" cy="524923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3831760" y="1170338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dirty="0">
              <a:solidFill>
                <a:schemeClr val="bg1">
                  <a:lumMod val="6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18580" y="1168377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dirty="0">
              <a:solidFill>
                <a:schemeClr val="bg1">
                  <a:lumMod val="6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" y="634331"/>
            <a:ext cx="315778" cy="315778"/>
          </a:xfrm>
          <a:prstGeom prst="rect">
            <a:avLst/>
          </a:prstGeom>
        </p:spPr>
      </p:pic>
      <p:cxnSp>
        <p:nvCxnSpPr>
          <p:cNvPr id="96" name="Straight Connector 95"/>
          <p:cNvCxnSpPr>
            <a:cxnSpLocks/>
          </p:cNvCxnSpPr>
          <p:nvPr/>
        </p:nvCxnSpPr>
        <p:spPr>
          <a:xfrm>
            <a:off x="604964" y="4943761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us Sign 15"/>
          <p:cNvSpPr/>
          <p:nvPr/>
        </p:nvSpPr>
        <p:spPr>
          <a:xfrm>
            <a:off x="6018218" y="10355468"/>
            <a:ext cx="601613" cy="601613"/>
          </a:xfrm>
          <a:prstGeom prst="mathPlus">
            <a:avLst>
              <a:gd name="adj1" fmla="val 1507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293500" y="504343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34" y="625296"/>
            <a:ext cx="353275" cy="35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26" y="584424"/>
            <a:ext cx="433403" cy="433403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01051" y="4177155"/>
            <a:ext cx="386910" cy="413808"/>
            <a:chOff x="29414" y="4267835"/>
            <a:chExt cx="386910" cy="413808"/>
          </a:xfrm>
        </p:grpSpPr>
        <p:sp>
          <p:nvSpPr>
            <p:cNvPr id="103" name="Oval 102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C</a:t>
              </a:r>
              <a:endParaRPr lang="en-150" dirty="0">
                <a:latin typeface="Helvetica-Normal" pitchFamily="2" charset="0"/>
              </a:endParaRPr>
            </a:p>
          </p:txBody>
        </p:sp>
      </p:grpSp>
      <p:cxnSp>
        <p:nvCxnSpPr>
          <p:cNvPr id="112" name="Straight Connector 111"/>
          <p:cNvCxnSpPr>
            <a:cxnSpLocks/>
          </p:cNvCxnSpPr>
          <p:nvPr/>
        </p:nvCxnSpPr>
        <p:spPr>
          <a:xfrm>
            <a:off x="604964" y="3793875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604964" y="2634663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101051" y="3070247"/>
            <a:ext cx="386910" cy="413808"/>
            <a:chOff x="29414" y="4267835"/>
            <a:chExt cx="386910" cy="413808"/>
          </a:xfrm>
        </p:grpSpPr>
        <p:sp>
          <p:nvSpPr>
            <p:cNvPr id="115" name="Oval 114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1051" y="1963339"/>
            <a:ext cx="386910" cy="413808"/>
            <a:chOff x="29414" y="4267835"/>
            <a:chExt cx="386910" cy="413808"/>
          </a:xfrm>
        </p:grpSpPr>
        <p:sp>
          <p:nvSpPr>
            <p:cNvPr id="118" name="Oval 117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591241" y="6121226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601102" y="7223399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613685" y="8383628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>
            <a:off x="600868" y="9521179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101051" y="5264523"/>
            <a:ext cx="386910" cy="413808"/>
            <a:chOff x="29414" y="4267835"/>
            <a:chExt cx="386910" cy="413808"/>
          </a:xfrm>
        </p:grpSpPr>
        <p:sp>
          <p:nvSpPr>
            <p:cNvPr id="127" name="Oval 126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1051" y="6351891"/>
            <a:ext cx="386910" cy="413808"/>
            <a:chOff x="29414" y="4267835"/>
            <a:chExt cx="386910" cy="413808"/>
          </a:xfrm>
        </p:grpSpPr>
        <p:sp>
          <p:nvSpPr>
            <p:cNvPr id="135" name="Oval 134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01051" y="7578959"/>
            <a:ext cx="386910" cy="413808"/>
            <a:chOff x="29414" y="4267835"/>
            <a:chExt cx="386910" cy="413808"/>
          </a:xfrm>
        </p:grpSpPr>
        <p:sp>
          <p:nvSpPr>
            <p:cNvPr id="138" name="Oval 137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C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1051" y="8806027"/>
            <a:ext cx="386910" cy="413808"/>
            <a:chOff x="29414" y="4267835"/>
            <a:chExt cx="386910" cy="413808"/>
          </a:xfrm>
        </p:grpSpPr>
        <p:sp>
          <p:nvSpPr>
            <p:cNvPr id="141" name="Oval 140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50FF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V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01051" y="10033095"/>
            <a:ext cx="386910" cy="413808"/>
            <a:chOff x="29414" y="4267835"/>
            <a:chExt cx="386910" cy="413808"/>
          </a:xfrm>
        </p:grpSpPr>
        <p:sp>
          <p:nvSpPr>
            <p:cNvPr id="144" name="Oval 143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50FF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V</a:t>
              </a:r>
              <a:endParaRPr lang="en-150" dirty="0">
                <a:latin typeface="Helvetica-Normal" pitchFamily="2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0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sp>
        <p:nvSpPr>
          <p:cNvPr id="79" name="Callout: Line 78">
            <a:extLst>
              <a:ext uri="{FF2B5EF4-FFF2-40B4-BE49-F238E27FC236}">
                <a16:creationId xmlns:a16="http://schemas.microsoft.com/office/drawing/2014/main" id="{92B64E2B-5610-427B-9B8C-5C2E8D5DAE02}"/>
              </a:ext>
            </a:extLst>
          </p:cNvPr>
          <p:cNvSpPr/>
          <p:nvPr/>
        </p:nvSpPr>
        <p:spPr>
          <a:xfrm>
            <a:off x="8409097" y="1263323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17874"/>
              <a:gd name="adj4" fmla="val -8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Rethink of the search and check all actions. </a:t>
            </a:r>
          </a:p>
          <a:p>
            <a:pPr algn="ctr"/>
            <a:r>
              <a:rPr lang="en-US" dirty="0"/>
              <a:t>Maybe add a new line </a:t>
            </a:r>
          </a:p>
          <a:p>
            <a:pPr algn="ctr"/>
            <a:r>
              <a:rPr lang="en-US" dirty="0"/>
              <a:t> </a:t>
            </a:r>
            <a:endParaRPr lang="en-15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92B36D9-977F-49E0-8619-39027117B656}"/>
              </a:ext>
            </a:extLst>
          </p:cNvPr>
          <p:cNvGrpSpPr/>
          <p:nvPr/>
        </p:nvGrpSpPr>
        <p:grpSpPr>
          <a:xfrm>
            <a:off x="5842068" y="10222248"/>
            <a:ext cx="890922" cy="890922"/>
            <a:chOff x="4044940" y="10105607"/>
            <a:chExt cx="890922" cy="890922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1BA7F31-7537-4A63-B3D7-048C9EBBBD36}"/>
                </a:ext>
              </a:extLst>
            </p:cNvPr>
            <p:cNvSpPr/>
            <p:nvPr/>
          </p:nvSpPr>
          <p:spPr>
            <a:xfrm>
              <a:off x="4044940" y="10105607"/>
              <a:ext cx="890922" cy="890922"/>
            </a:xfrm>
            <a:prstGeom prst="ellipse">
              <a:avLst/>
            </a:prstGeom>
            <a:solidFill>
              <a:srgbClr val="3498DB"/>
            </a:solidFill>
            <a:ln>
              <a:noFill/>
            </a:ln>
            <a:effectLst>
              <a:outerShdw blurRad="152400" dist="38100" dir="2100000" sx="104000" sy="104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C29900D-528C-47CD-8EF6-6FC5AEC90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961" y="10274054"/>
              <a:ext cx="489692" cy="489692"/>
            </a:xfrm>
            <a:prstGeom prst="rect">
              <a:avLst/>
            </a:prstGeom>
          </p:spPr>
        </p:pic>
        <p:sp>
          <p:nvSpPr>
            <p:cNvPr id="104" name="Plus Sign 103">
              <a:extLst>
                <a:ext uri="{FF2B5EF4-FFF2-40B4-BE49-F238E27FC236}">
                  <a16:creationId xmlns:a16="http://schemas.microsoft.com/office/drawing/2014/main" id="{307020C2-4709-4A85-8C36-792A7FC5DCF7}"/>
                </a:ext>
              </a:extLst>
            </p:cNvPr>
            <p:cNvSpPr/>
            <p:nvPr/>
          </p:nvSpPr>
          <p:spPr>
            <a:xfrm>
              <a:off x="4534012" y="10565494"/>
              <a:ext cx="261725" cy="261725"/>
            </a:xfrm>
            <a:prstGeom prst="mathPlus">
              <a:avLst>
                <a:gd name="adj1" fmla="val 1507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16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217326" y="1295494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Job Title: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372" y="1940883"/>
            <a:ext cx="6230590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Job’s Description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7326" y="7904543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Status: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6238" y="8521051"/>
            <a:ext cx="6230590" cy="580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Pending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17326" y="2687704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Job Description: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238" y="3351774"/>
            <a:ext cx="6230590" cy="1321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Can have either text or voice recordings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80" y="4191555"/>
            <a:ext cx="518585" cy="51858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929181" y="533594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 Details</a:t>
            </a:r>
            <a:endParaRPr lang="en-150" sz="2800" b="1" dirty="0">
              <a:solidFill>
                <a:schemeClr val="bg1">
                  <a:lumMod val="9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43079"/>
            <a:ext cx="312608" cy="31260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373222" y="515028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Save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7325" y="4935385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Job Type: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6238" y="5502924"/>
            <a:ext cx="6230589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NCR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7325" y="6393214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Due Date: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6238" y="6923866"/>
            <a:ext cx="6230589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25-Jan-2017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24F43067-3618-427B-AFB3-E04A6136BA3F}"/>
              </a:ext>
            </a:extLst>
          </p:cNvPr>
          <p:cNvSpPr/>
          <p:nvPr/>
        </p:nvSpPr>
        <p:spPr>
          <a:xfrm>
            <a:off x="8502797" y="4048874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17874"/>
              <a:gd name="adj4" fmla="val -8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number format</a:t>
            </a:r>
            <a:endParaRPr lang="en-1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A1D22-E218-4677-B9E6-8F8AF691FD0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47" y="6923866"/>
            <a:ext cx="570480" cy="5704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3BB321B-BD29-4D82-9267-BB118F4CEE4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554" y="5565821"/>
            <a:ext cx="506408" cy="5064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45F72F7-BCFD-4228-A08E-5A79CCC8466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554" y="8581696"/>
            <a:ext cx="506408" cy="50640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4F8596D-0CC4-4DF3-A52B-F0AC9C49FE12}"/>
              </a:ext>
            </a:extLst>
          </p:cNvPr>
          <p:cNvSpPr/>
          <p:nvPr/>
        </p:nvSpPr>
        <p:spPr>
          <a:xfrm>
            <a:off x="217324" y="9534515"/>
            <a:ext cx="5155897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PSC / Deficiency Code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1DE6B1-22F3-487C-BA11-BCEB0930B053}"/>
              </a:ext>
            </a:extLst>
          </p:cNvPr>
          <p:cNvSpPr/>
          <p:nvPr/>
        </p:nvSpPr>
        <p:spPr>
          <a:xfrm>
            <a:off x="374372" y="10128436"/>
            <a:ext cx="6232455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Numeric Value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4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217325" y="5875474"/>
            <a:ext cx="1689479" cy="983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alvetica"/>
              </a:rPr>
              <a:t>Photos:</a:t>
            </a:r>
            <a:endParaRPr lang="en-150" sz="16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alvetica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8" y="6597252"/>
            <a:ext cx="2424303" cy="18182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37" y="6955349"/>
            <a:ext cx="1122828" cy="11228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29181" y="533594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 Details</a:t>
            </a:r>
            <a:endParaRPr lang="en-150" sz="2800" b="1" dirty="0">
              <a:solidFill>
                <a:schemeClr val="bg1">
                  <a:lumMod val="9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87970" y="515028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Save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43079"/>
            <a:ext cx="312608" cy="312608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>
            <a:off x="2030594" y="9114863"/>
            <a:ext cx="4576234" cy="679031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alvetica"/>
              </a:rPr>
              <a:t>Save</a:t>
            </a:r>
            <a:endParaRPr lang="en-150" sz="3200" dirty="0">
              <a:solidFill>
                <a:schemeClr val="bg1"/>
              </a:solidFill>
              <a:latin typeface="Ha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325" y="9160445"/>
            <a:ext cx="1422082" cy="587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Halvetica"/>
              </a:rPr>
              <a:t>Delete</a:t>
            </a:r>
            <a:endParaRPr lang="en-150" sz="2800" dirty="0">
              <a:solidFill>
                <a:schemeClr val="bg1">
                  <a:lumMod val="65000"/>
                </a:schemeClr>
              </a:solidFill>
              <a:latin typeface="Halvetic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FBAC35-CA44-43E9-BD6E-6B8161D4B81D}"/>
              </a:ext>
            </a:extLst>
          </p:cNvPr>
          <p:cNvSpPr/>
          <p:nvPr/>
        </p:nvSpPr>
        <p:spPr>
          <a:xfrm>
            <a:off x="217326" y="2758890"/>
            <a:ext cx="2216158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Office Dept.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05591A-EECB-4A52-909D-FDBFD162B859}"/>
              </a:ext>
            </a:extLst>
          </p:cNvPr>
          <p:cNvSpPr/>
          <p:nvPr/>
        </p:nvSpPr>
        <p:spPr>
          <a:xfrm>
            <a:off x="376238" y="3436040"/>
            <a:ext cx="6230590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Technical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63F78F-7A9D-4646-8564-5C27AC838991}"/>
              </a:ext>
            </a:extLst>
          </p:cNvPr>
          <p:cNvSpPr/>
          <p:nvPr/>
        </p:nvSpPr>
        <p:spPr>
          <a:xfrm>
            <a:off x="217325" y="4424284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Location: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1D5614-E685-41C4-8627-18AE6CD4A3A3}"/>
              </a:ext>
            </a:extLst>
          </p:cNvPr>
          <p:cNvSpPr/>
          <p:nvPr/>
        </p:nvSpPr>
        <p:spPr>
          <a:xfrm>
            <a:off x="376238" y="4996254"/>
            <a:ext cx="6236013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AUX BOILER#0 &gt; GENERAL#0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6C01212-C654-41DC-A353-CDF74FC3D4F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3302" y="3436040"/>
            <a:ext cx="506408" cy="5064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22A1EF0-A366-4008-B31C-B6BEBF2BD46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554" y="5053406"/>
            <a:ext cx="506408" cy="5064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B9B0E3-2A21-439A-8A9A-49AA4BC3D8EE}"/>
              </a:ext>
            </a:extLst>
          </p:cNvPr>
          <p:cNvSpPr/>
          <p:nvPr/>
        </p:nvSpPr>
        <p:spPr>
          <a:xfrm>
            <a:off x="217325" y="1255128"/>
            <a:ext cx="206195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Vessel Dept.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2D3B35-2D96-41D8-B254-EFBFBA80FF4A}"/>
              </a:ext>
            </a:extLst>
          </p:cNvPr>
          <p:cNvSpPr/>
          <p:nvPr/>
        </p:nvSpPr>
        <p:spPr>
          <a:xfrm>
            <a:off x="374372" y="1849049"/>
            <a:ext cx="6232455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Engine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9FAD972-D39C-485D-9C79-85ABE3A021A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8554" y="1923321"/>
            <a:ext cx="506408" cy="50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6212E9-2634-4174-8566-8059BE5A4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150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B6532A0-B27C-41AF-B80C-422D4A69400E}"/>
              </a:ext>
            </a:extLst>
          </p:cNvPr>
          <p:cNvSpPr txBox="1">
            <a:spLocks/>
          </p:cNvSpPr>
          <p:nvPr/>
        </p:nvSpPr>
        <p:spPr>
          <a:xfrm>
            <a:off x="0" y="1618962"/>
            <a:ext cx="6720840" cy="843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ability to add 2 – tier answers (a question that has 2 level of answers)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the ability of the system to digest different type of data:</a:t>
            </a:r>
          </a:p>
          <a:p>
            <a:pPr marL="971550" lvl="1" indent="-4572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Dates</a:t>
            </a:r>
          </a:p>
          <a:p>
            <a:pPr marL="971550" lvl="1" indent="-4572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text</a:t>
            </a:r>
          </a:p>
          <a:p>
            <a:pPr marL="971550" lvl="1" indent="-4572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 feed from the vessel information (link specific question to the DB i.e. IMO number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an option to mark answers as “Good” “Bad” or natural, with color coding. Bad answers can require mandatory observation 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defficency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7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217326" y="1295494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Job Title: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79276" y="1459051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Job’s Description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7326" y="4272713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Due Date: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79276" y="4319752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25-Jan-2017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7326" y="5303283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Status: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79276" y="5348881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Pending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7326" y="6333853"/>
            <a:ext cx="206195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Vessel Dept.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79276" y="6392758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Engine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17326" y="7364423"/>
            <a:ext cx="2216158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Office Dept.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279276" y="7466131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Technical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7326" y="8394993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Job Type: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79276" y="8480512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NCR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7325" y="9425563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Location: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4699" y="9480143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AUX BOILER#0 &gt; GENERAL#0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17326" y="1994531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Job Description: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79276" y="2674713"/>
            <a:ext cx="4327552" cy="1321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Can have either text or voice recordings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17325" y="10456133"/>
            <a:ext cx="1689479" cy="983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Photos:</a:t>
            </a:r>
            <a:endParaRPr lang="en-150" sz="1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80" y="3477301"/>
            <a:ext cx="518585" cy="51858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0" y="1"/>
            <a:ext cx="6858000" cy="1133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29181" y="533594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 Details</a:t>
            </a:r>
            <a:endParaRPr lang="en-150" sz="2800" b="1" dirty="0">
              <a:solidFill>
                <a:schemeClr val="bg1">
                  <a:lumMod val="9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43079"/>
            <a:ext cx="312608" cy="31260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373222" y="515028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Save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27" name="Rectangle 26"/>
          <p:cNvSpPr/>
          <p:nvPr/>
        </p:nvSpPr>
        <p:spPr>
          <a:xfrm>
            <a:off x="0" y="350982"/>
            <a:ext cx="6021226" cy="118410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30200" dist="215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grpSp>
        <p:nvGrpSpPr>
          <p:cNvPr id="28" name="Group 27"/>
          <p:cNvGrpSpPr/>
          <p:nvPr/>
        </p:nvGrpSpPr>
        <p:grpSpPr>
          <a:xfrm>
            <a:off x="0" y="0"/>
            <a:ext cx="6021226" cy="9872902"/>
            <a:chOff x="0" y="0"/>
            <a:chExt cx="6021226" cy="9872902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6021226" cy="15384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113" y="1626532"/>
              <a:ext cx="4628802" cy="528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Air Con &amp; Ref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5113" y="2265907"/>
              <a:ext cx="4628802" cy="73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Boilers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707" y="2992402"/>
              <a:ext cx="4628802" cy="752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r>
                <a:rPr lang="en-US" sz="2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Boilers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2283" y="3744617"/>
              <a:ext cx="4628802" cy="786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Bridge Equipment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2334" y="4529815"/>
              <a:ext cx="4628802" cy="753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Compressed Air System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707" y="5283405"/>
              <a:ext cx="4628802" cy="754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Deck</a:t>
              </a:r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69983" y="3754129"/>
              <a:ext cx="56998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69983" y="2997278"/>
              <a:ext cx="56998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69983" y="4521406"/>
              <a:ext cx="56998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169983" y="5283406"/>
              <a:ext cx="56998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/>
          </p:nvCxnSpPr>
          <p:spPr>
            <a:xfrm>
              <a:off x="169983" y="6045406"/>
              <a:ext cx="56998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3630" y="1002218"/>
              <a:ext cx="5957596" cy="528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latin typeface="Helvetica-Normal" pitchFamily="2" charset="0"/>
                </a:rPr>
                <a:t>Function –&gt; System –&gt; Sub System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0" y="546978"/>
              <a:ext cx="6021226" cy="528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n w="0"/>
                  <a:solidFill>
                    <a:schemeClr val="bg1"/>
                  </a:solidFill>
                  <a:latin typeface="Helvetica-Normal" pitchFamily="2" charset="0"/>
                </a:rPr>
                <a:t>Select Equipment</a:t>
              </a:r>
            </a:p>
          </p:txBody>
        </p: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151723" y="2237447"/>
              <a:ext cx="56998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2" y="633117"/>
              <a:ext cx="312608" cy="312608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142455" y="6216028"/>
              <a:ext cx="4628802" cy="528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Air Con &amp; Ref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2455" y="6855403"/>
              <a:ext cx="4628802" cy="73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Boilers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0049" y="7581898"/>
              <a:ext cx="4628802" cy="7522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r>
                <a:rPr lang="en-US" sz="2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Boilers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9625" y="8334113"/>
              <a:ext cx="4628802" cy="786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Bridge Equipment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9676" y="9119311"/>
              <a:ext cx="4628802" cy="753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Compressed Air System</a:t>
              </a:r>
            </a:p>
          </p:txBody>
        </p: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217325" y="8343625"/>
              <a:ext cx="56998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217325" y="7586774"/>
              <a:ext cx="56998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>
            <a:xfrm>
              <a:off x="217325" y="9110902"/>
              <a:ext cx="56998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217325" y="9872902"/>
              <a:ext cx="56998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199065" y="6826943"/>
              <a:ext cx="569987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23" y="653961"/>
            <a:ext cx="353275" cy="35327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36" y="1757574"/>
            <a:ext cx="399573" cy="39957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37" y="2511076"/>
            <a:ext cx="399573" cy="39957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938" y="3264578"/>
            <a:ext cx="399573" cy="39957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39" y="4018080"/>
            <a:ext cx="399573" cy="39957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40" y="4771582"/>
            <a:ext cx="399573" cy="39957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41" y="5525084"/>
            <a:ext cx="399573" cy="39957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42" y="6278586"/>
            <a:ext cx="399573" cy="39957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43" y="7032088"/>
            <a:ext cx="399573" cy="39957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44" y="7785590"/>
            <a:ext cx="399573" cy="39957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45" y="8539092"/>
            <a:ext cx="399573" cy="39957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46" y="9292594"/>
            <a:ext cx="399573" cy="399573"/>
          </a:xfrm>
          <a:prstGeom prst="rect">
            <a:avLst/>
          </a:prstGeom>
        </p:spPr>
      </p:pic>
      <p:sp>
        <p:nvSpPr>
          <p:cNvPr id="76" name="Callout: Line 75">
            <a:extLst>
              <a:ext uri="{FF2B5EF4-FFF2-40B4-BE49-F238E27FC236}">
                <a16:creationId xmlns:a16="http://schemas.microsoft.com/office/drawing/2014/main" id="{F4011763-D51C-45EE-87BC-9C660F1480C8}"/>
              </a:ext>
            </a:extLst>
          </p:cNvPr>
          <p:cNvSpPr/>
          <p:nvPr/>
        </p:nvSpPr>
        <p:spPr>
          <a:xfrm>
            <a:off x="8515676" y="250776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17874"/>
              <a:gd name="adj4" fmla="val -8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as Modal (popup that covers half the page).</a:t>
            </a:r>
          </a:p>
          <a:p>
            <a:pPr algn="ctr"/>
            <a:r>
              <a:rPr lang="en-US" dirty="0"/>
              <a:t>Change the icon “back” to “close”</a:t>
            </a:r>
          </a:p>
        </p:txBody>
      </p:sp>
    </p:spTree>
    <p:extLst>
      <p:ext uri="{BB962C8B-B14F-4D97-AF65-F5344CB8AC3E}">
        <p14:creationId xmlns:p14="http://schemas.microsoft.com/office/powerpoint/2010/main" val="322238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217326" y="1295494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Job Title: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79276" y="1459051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Job’s Description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7326" y="4630909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Due Date: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79276" y="4319752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25-Jan-2017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7326" y="7647334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Status: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79276" y="7334736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Pending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7326" y="6692049"/>
            <a:ext cx="206195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Vessel Dept.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79276" y="8378613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Engine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17326" y="8217225"/>
            <a:ext cx="2216158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Office Dept.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279276" y="7960737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Technical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7326" y="9247795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Job Type: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79276" y="8975118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NCR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7325" y="10278365"/>
            <a:ext cx="168947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Location: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4699" y="9974749"/>
            <a:ext cx="4327552" cy="58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AUX BOILER#0 &gt; GENERAL#0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17326" y="1994531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Job Description:</a:t>
            </a:r>
            <a:endParaRPr lang="en-150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79276" y="2674713"/>
            <a:ext cx="4327552" cy="1321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Can have either text or voice recordings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17325" y="11308935"/>
            <a:ext cx="1689479" cy="983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Photos:</a:t>
            </a:r>
            <a:endParaRPr lang="en-150" sz="1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80" y="3477301"/>
            <a:ext cx="518585" cy="51858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0" y="1"/>
            <a:ext cx="6858000" cy="1133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29181" y="533594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 Details</a:t>
            </a:r>
            <a:endParaRPr lang="en-150" sz="2800" b="1" dirty="0">
              <a:solidFill>
                <a:schemeClr val="bg1">
                  <a:lumMod val="9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43079"/>
            <a:ext cx="312608" cy="31260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373222" y="515028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Save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27" name="Rectangle 26"/>
          <p:cNvSpPr/>
          <p:nvPr/>
        </p:nvSpPr>
        <p:spPr>
          <a:xfrm>
            <a:off x="0" y="350982"/>
            <a:ext cx="6021226" cy="118410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30200" dist="215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150"/>
          </a:p>
        </p:txBody>
      </p:sp>
      <p:sp>
        <p:nvSpPr>
          <p:cNvPr id="61" name="Rectangle 60"/>
          <p:cNvSpPr/>
          <p:nvPr/>
        </p:nvSpPr>
        <p:spPr>
          <a:xfrm>
            <a:off x="0" y="0"/>
            <a:ext cx="6021226" cy="1538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7324" y="2097012"/>
            <a:ext cx="5652534" cy="642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System Location 1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7324" y="2785813"/>
            <a:ext cx="5652534" cy="642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System Location 2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7324" y="3472123"/>
            <a:ext cx="5652534" cy="642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System Location 3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511" y="1626532"/>
            <a:ext cx="4628802" cy="52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Air Con &amp; Ref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7324" y="4682580"/>
            <a:ext cx="5652534" cy="642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System Location 1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7324" y="7357236"/>
            <a:ext cx="5652534" cy="642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System Location 2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7324" y="8043546"/>
            <a:ext cx="5652534" cy="642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System Location 3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511" y="4212100"/>
            <a:ext cx="4628802" cy="52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Boilers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105" y="8803941"/>
            <a:ext cx="4628802" cy="752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r>
              <a:rPr lang="en-US" sz="2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Boilers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681" y="9556156"/>
            <a:ext cx="4628802" cy="786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Bridge Equipment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732" y="10341354"/>
            <a:ext cx="4628802" cy="75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Compressed Air System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105" y="11094944"/>
            <a:ext cx="4628802" cy="754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Deck</a:t>
            </a:r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169983" y="9565668"/>
            <a:ext cx="569987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169983" y="8808817"/>
            <a:ext cx="569987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169983" y="10332945"/>
            <a:ext cx="569987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169983" y="11094945"/>
            <a:ext cx="569987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169983" y="11094945"/>
            <a:ext cx="569987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169983" y="11856945"/>
            <a:ext cx="569987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3630" y="1002218"/>
            <a:ext cx="5957596" cy="52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Helvetica-Normal" pitchFamily="2" charset="0"/>
              </a:rPr>
              <a:t>Function –&gt; System –&gt; Sub System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0" y="546978"/>
            <a:ext cx="6021226" cy="52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bg1"/>
                </a:solidFill>
                <a:latin typeface="Helvetica-Normal" pitchFamily="2" charset="0"/>
              </a:rPr>
              <a:t>Select Equipment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96325"/>
            <a:ext cx="5612606" cy="256768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151723" y="4183640"/>
            <a:ext cx="569987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" y="633117"/>
            <a:ext cx="312608" cy="312608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376237" y="5331075"/>
            <a:ext cx="5472113" cy="64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Sub System Location 1</a:t>
            </a:r>
            <a:endParaRPr lang="en-150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0840" y="5980169"/>
            <a:ext cx="5472113" cy="64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Sub System Location 1</a:t>
            </a:r>
            <a:endParaRPr lang="en-150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0839" y="6632235"/>
            <a:ext cx="5472113" cy="64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Sub System Location 1</a:t>
            </a:r>
            <a:endParaRPr lang="en-150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cxnSp>
        <p:nvCxnSpPr>
          <p:cNvPr id="71" name="Straight Connector 70"/>
          <p:cNvCxnSpPr>
            <a:cxnSpLocks/>
            <a:endCxn id="9" idx="3"/>
          </p:cNvCxnSpPr>
          <p:nvPr/>
        </p:nvCxnSpPr>
        <p:spPr>
          <a:xfrm>
            <a:off x="135095" y="5961014"/>
            <a:ext cx="5477511" cy="191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368139" y="6632411"/>
            <a:ext cx="5477511" cy="191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23" y="653961"/>
            <a:ext cx="353275" cy="3532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38718" y="1687375"/>
            <a:ext cx="363154" cy="36315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10" y="2190343"/>
            <a:ext cx="363154" cy="3631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11" y="2848595"/>
            <a:ext cx="363154" cy="36315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12" y="3602097"/>
            <a:ext cx="363154" cy="36315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63312" y="4343036"/>
            <a:ext cx="363154" cy="36315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66113" y="4886986"/>
            <a:ext cx="363154" cy="36315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71" y="7503794"/>
            <a:ext cx="363154" cy="363154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72" y="8257296"/>
            <a:ext cx="363154" cy="36315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73" y="9010798"/>
            <a:ext cx="363154" cy="363154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74" y="9764300"/>
            <a:ext cx="363154" cy="36315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75" y="10517802"/>
            <a:ext cx="363154" cy="3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58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/>
          <p:cNvCxnSpPr>
            <a:cxnSpLocks/>
          </p:cNvCxnSpPr>
          <p:nvPr/>
        </p:nvCxnSpPr>
        <p:spPr>
          <a:xfrm>
            <a:off x="583517" y="10646030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0" y="0"/>
            <a:ext cx="6858000" cy="1538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608373" y="1089921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Pending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182" y="1499873"/>
            <a:ext cx="1347323" cy="45895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37197" y="1089921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Completed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6603" y="2693021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The spares of AEs Fuel injector valve should be inspection &amp; overhaul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02295" y="3453182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61495" y="3114332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 dirty="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6603" y="1637045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Mooring rope in poor condition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02295" y="2293970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2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376738" y="1955120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04964" y="5001490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Embarkation Ladders for Life Boats ,Life Rafts: Unusable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00656" y="5761651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01873" y="5422801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 dirty="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4964" y="3842278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AE#3 LT Cooling pump found water leaks should be inspection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00656" y="4602439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388000" y="4263589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 dirty="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04965" y="7294765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First Aid Kit to be placed in the Forecastle store 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00657" y="8054926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382057" y="7716076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04964" y="6135553"/>
            <a:ext cx="5747059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Steering gear system leakage .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00656" y="6895714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387122" y="6556864"/>
            <a:ext cx="356252" cy="3674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60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4964" y="9588040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Engine Room Workshop Warning Sign of PPE is mandatory should be posted.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500656" y="10348201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04964" y="8428828"/>
            <a:ext cx="5747058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Paint all walkways (main decks, cross walkways, access to cranes) with anti skid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00656" y="9188989"/>
            <a:ext cx="1456059" cy="340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Defect</a:t>
            </a:r>
            <a:endParaRPr lang="en-150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2229" y="11687654"/>
            <a:ext cx="6786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96" y="6542750"/>
            <a:ext cx="406103" cy="40610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01" y="5418385"/>
            <a:ext cx="406103" cy="406103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0" y="11247128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0" y="1167818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dirty="0">
              <a:solidFill>
                <a:schemeClr val="bg1">
                  <a:lumMod val="6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39" y="11464200"/>
            <a:ext cx="463550" cy="34925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60" y="11351877"/>
            <a:ext cx="458810" cy="45881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7" y="11368634"/>
            <a:ext cx="464181" cy="464181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927787" y="11686258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49" y="11331803"/>
            <a:ext cx="524923" cy="524923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3831760" y="1170338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dirty="0">
              <a:solidFill>
                <a:schemeClr val="bg1">
                  <a:lumMod val="6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18580" y="1168377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dirty="0">
              <a:solidFill>
                <a:schemeClr val="bg1">
                  <a:lumMod val="6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59992" y="516327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Manatee Jobs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" y="634331"/>
            <a:ext cx="315778" cy="315778"/>
          </a:xfrm>
          <a:prstGeom prst="rect">
            <a:avLst/>
          </a:prstGeom>
        </p:spPr>
      </p:pic>
      <p:cxnSp>
        <p:nvCxnSpPr>
          <p:cNvPr id="96" name="Straight Connector 95"/>
          <p:cNvCxnSpPr>
            <a:cxnSpLocks/>
          </p:cNvCxnSpPr>
          <p:nvPr/>
        </p:nvCxnSpPr>
        <p:spPr>
          <a:xfrm>
            <a:off x="604964" y="4943761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082767" y="1089921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Verified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28338" y="1089921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293500" y="504343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134" y="625296"/>
            <a:ext cx="353275" cy="35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26" y="584424"/>
            <a:ext cx="433403" cy="433403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01051" y="4177155"/>
            <a:ext cx="386910" cy="413808"/>
            <a:chOff x="29414" y="4267835"/>
            <a:chExt cx="386910" cy="413808"/>
          </a:xfrm>
        </p:grpSpPr>
        <p:sp>
          <p:nvSpPr>
            <p:cNvPr id="103" name="Oval 102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C</a:t>
              </a:r>
              <a:endParaRPr lang="en-150" dirty="0">
                <a:latin typeface="Helvetica-Normal" pitchFamily="2" charset="0"/>
              </a:endParaRPr>
            </a:p>
          </p:txBody>
        </p:sp>
      </p:grpSp>
      <p:cxnSp>
        <p:nvCxnSpPr>
          <p:cNvPr id="112" name="Straight Connector 111"/>
          <p:cNvCxnSpPr>
            <a:cxnSpLocks/>
          </p:cNvCxnSpPr>
          <p:nvPr/>
        </p:nvCxnSpPr>
        <p:spPr>
          <a:xfrm>
            <a:off x="604964" y="3793875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604964" y="2634663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101051" y="3070247"/>
            <a:ext cx="386910" cy="413808"/>
            <a:chOff x="29414" y="4267835"/>
            <a:chExt cx="386910" cy="413808"/>
          </a:xfrm>
        </p:grpSpPr>
        <p:sp>
          <p:nvSpPr>
            <p:cNvPr id="115" name="Oval 114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1051" y="1963339"/>
            <a:ext cx="386910" cy="413808"/>
            <a:chOff x="29414" y="4267835"/>
            <a:chExt cx="386910" cy="413808"/>
          </a:xfrm>
        </p:grpSpPr>
        <p:sp>
          <p:nvSpPr>
            <p:cNvPr id="118" name="Oval 117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591241" y="6121226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601102" y="7223399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613685" y="8383628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>
            <a:off x="600868" y="9521179"/>
            <a:ext cx="6133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101051" y="5264523"/>
            <a:ext cx="386910" cy="413808"/>
            <a:chOff x="29414" y="4267835"/>
            <a:chExt cx="386910" cy="413808"/>
          </a:xfrm>
        </p:grpSpPr>
        <p:sp>
          <p:nvSpPr>
            <p:cNvPr id="127" name="Oval 126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1051" y="6351891"/>
            <a:ext cx="386910" cy="413808"/>
            <a:chOff x="29414" y="4267835"/>
            <a:chExt cx="386910" cy="413808"/>
          </a:xfrm>
        </p:grpSpPr>
        <p:sp>
          <p:nvSpPr>
            <p:cNvPr id="135" name="Oval 134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01051" y="7578959"/>
            <a:ext cx="386910" cy="413808"/>
            <a:chOff x="29414" y="4267835"/>
            <a:chExt cx="386910" cy="413808"/>
          </a:xfrm>
        </p:grpSpPr>
        <p:sp>
          <p:nvSpPr>
            <p:cNvPr id="138" name="Oval 137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C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1051" y="8806027"/>
            <a:ext cx="386910" cy="413808"/>
            <a:chOff x="29414" y="4267835"/>
            <a:chExt cx="386910" cy="413808"/>
          </a:xfrm>
        </p:grpSpPr>
        <p:sp>
          <p:nvSpPr>
            <p:cNvPr id="141" name="Oval 140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50FF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V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01051" y="10033095"/>
            <a:ext cx="386910" cy="413808"/>
            <a:chOff x="29414" y="4267835"/>
            <a:chExt cx="386910" cy="413808"/>
          </a:xfrm>
        </p:grpSpPr>
        <p:sp>
          <p:nvSpPr>
            <p:cNvPr id="144" name="Oval 143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50FF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V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E9F86-F3BC-4E2A-B9FA-C2C8A01BCE1F}"/>
              </a:ext>
            </a:extLst>
          </p:cNvPr>
          <p:cNvGrpSpPr/>
          <p:nvPr/>
        </p:nvGrpSpPr>
        <p:grpSpPr>
          <a:xfrm>
            <a:off x="5842068" y="10222248"/>
            <a:ext cx="890922" cy="890922"/>
            <a:chOff x="4044940" y="10105607"/>
            <a:chExt cx="890922" cy="8909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CF83-1220-4E82-8457-F8467CF3EF3C}"/>
                </a:ext>
              </a:extLst>
            </p:cNvPr>
            <p:cNvSpPr/>
            <p:nvPr/>
          </p:nvSpPr>
          <p:spPr>
            <a:xfrm>
              <a:off x="4044940" y="10105607"/>
              <a:ext cx="890922" cy="890922"/>
            </a:xfrm>
            <a:prstGeom prst="ellipse">
              <a:avLst/>
            </a:prstGeom>
            <a:solidFill>
              <a:srgbClr val="3498DB"/>
            </a:solidFill>
            <a:ln>
              <a:noFill/>
            </a:ln>
            <a:effectLst>
              <a:outerShdw blurRad="152400" dist="38100" dir="2100000" sx="104000" sy="104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BEFEFF-E9D3-473B-AB18-22BC3DC1B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961" y="10274054"/>
              <a:ext cx="489692" cy="489692"/>
            </a:xfrm>
            <a:prstGeom prst="rect">
              <a:avLst/>
            </a:prstGeom>
          </p:spPr>
        </p:pic>
        <p:sp>
          <p:nvSpPr>
            <p:cNvPr id="87" name="Plus Sign 86">
              <a:extLst>
                <a:ext uri="{FF2B5EF4-FFF2-40B4-BE49-F238E27FC236}">
                  <a16:creationId xmlns:a16="http://schemas.microsoft.com/office/drawing/2014/main" id="{90BFD1F5-059C-4396-8F9B-130FB6F7BB69}"/>
                </a:ext>
              </a:extLst>
            </p:cNvPr>
            <p:cNvSpPr/>
            <p:nvPr/>
          </p:nvSpPr>
          <p:spPr>
            <a:xfrm>
              <a:off x="4534012" y="10565494"/>
              <a:ext cx="261725" cy="261725"/>
            </a:xfrm>
            <a:prstGeom prst="mathPlus">
              <a:avLst>
                <a:gd name="adj1" fmla="val 1507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973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002302" y="921976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59153"/>
              </p:ext>
            </p:extLst>
          </p:nvPr>
        </p:nvGraphicFramePr>
        <p:xfrm>
          <a:off x="59092" y="1311464"/>
          <a:ext cx="6640173" cy="6774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75">
                  <a:extLst>
                    <a:ext uri="{9D8B030D-6E8A-4147-A177-3AD203B41FA5}">
                      <a16:colId xmlns:a16="http://schemas.microsoft.com/office/drawing/2014/main" val="2016996536"/>
                    </a:ext>
                  </a:extLst>
                </a:gridCol>
                <a:gridCol w="1069862">
                  <a:extLst>
                    <a:ext uri="{9D8B030D-6E8A-4147-A177-3AD203B41FA5}">
                      <a16:colId xmlns:a16="http://schemas.microsoft.com/office/drawing/2014/main" val="3655370736"/>
                    </a:ext>
                  </a:extLst>
                </a:gridCol>
                <a:gridCol w="4201922">
                  <a:extLst>
                    <a:ext uri="{9D8B030D-6E8A-4147-A177-3AD203B41FA5}">
                      <a16:colId xmlns:a16="http://schemas.microsoft.com/office/drawing/2014/main" val="790317394"/>
                    </a:ext>
                  </a:extLst>
                </a:gridCol>
                <a:gridCol w="546714">
                  <a:extLst>
                    <a:ext uri="{9D8B030D-6E8A-4147-A177-3AD203B41FA5}">
                      <a16:colId xmlns:a16="http://schemas.microsoft.com/office/drawing/2014/main" val="1173578682"/>
                    </a:ext>
                  </a:extLst>
                </a:gridCol>
              </a:tblGrid>
              <a:tr h="846784"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-Normal" pitchFamily="2" charset="0"/>
                        </a:rPr>
                        <a:t>MST</a:t>
                      </a:r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elvetica-Normal" pitchFamily="2" charset="0"/>
                          <a:ea typeface="+mn-ea"/>
                          <a:cs typeface="+mn-cs"/>
                        </a:rPr>
                        <a:t>IGOR BRASLAVSKYI</a:t>
                      </a:r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902410"/>
                  </a:ext>
                </a:extLst>
              </a:tr>
              <a:tr h="846784"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-Normal" pitchFamily="2" charset="0"/>
                        </a:rPr>
                        <a:t>C/OFF</a:t>
                      </a:r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elvetica-Normal" pitchFamily="2" charset="0"/>
                          <a:ea typeface="+mn-ea"/>
                          <a:cs typeface="+mn-cs"/>
                        </a:rPr>
                        <a:t>SUMEDHA WICKRAMASINGHA BOMBUWALA DEVAGE</a:t>
                      </a:r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495218"/>
                  </a:ext>
                </a:extLst>
              </a:tr>
              <a:tr h="846784"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-Normal" pitchFamily="2" charset="0"/>
                        </a:rPr>
                        <a:t>2/OFF</a:t>
                      </a:r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elvetica-Normal" pitchFamily="2" charset="0"/>
                        </a:rPr>
                        <a:t>THANT SIN WIN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5498536"/>
                  </a:ext>
                </a:extLst>
              </a:tr>
              <a:tr h="846784"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-Normal" pitchFamily="2" charset="0"/>
                        </a:rPr>
                        <a:t>C/E</a:t>
                      </a:r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elvetica-Normal" pitchFamily="2" charset="0"/>
                        </a:rPr>
                        <a:t>SUTOMO ADI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4526537"/>
                  </a:ext>
                </a:extLst>
              </a:tr>
              <a:tr h="846784"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088744"/>
                  </a:ext>
                </a:extLst>
              </a:tr>
              <a:tr h="846784">
                <a:tc>
                  <a:txBody>
                    <a:bodyPr/>
                    <a:lstStyle/>
                    <a:p>
                      <a:endParaRPr lang="en-150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7802572"/>
                  </a:ext>
                </a:extLst>
              </a:tr>
              <a:tr h="846784">
                <a:tc>
                  <a:txBody>
                    <a:bodyPr/>
                    <a:lstStyle/>
                    <a:p>
                      <a:endParaRPr lang="en-150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0452009"/>
                  </a:ext>
                </a:extLst>
              </a:tr>
              <a:tr h="846784">
                <a:tc>
                  <a:txBody>
                    <a:bodyPr/>
                    <a:lstStyle/>
                    <a:p>
                      <a:endParaRPr lang="en-150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3395241"/>
                  </a:ext>
                </a:extLst>
              </a:tr>
            </a:tbl>
          </a:graphicData>
        </a:graphic>
      </p:graphicFrame>
      <p:pic>
        <p:nvPicPr>
          <p:cNvPr id="46" name="Picture 2" descr="http://seachange.jibe.com.sg/seachange/Uploads/CrewImages/CIMG_6d98dedf-9388-4edc-8e5a-9375cb9f8bf0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5" y="1390463"/>
            <a:ext cx="532913" cy="6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http://seachange.jibe.com.sg/seachange/Uploads/CrewImages/CIMG_9810e544-6883-4184-8697-60030965ac3b.jp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2" y="2251564"/>
            <a:ext cx="541477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seachange.jibe.com.sg/seachange/Uploads/CrewImages/CIMG_86c0a2ca-4295-4ecc-ac77-8d1197b45d45.jp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6" y="3102079"/>
            <a:ext cx="542569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://seachange.jibe.com.sg/seachange/Uploads/CrewImages/670c8e00-b2a4-41f9-8871-62d93677d534.jp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5" y="3943783"/>
            <a:ext cx="546006" cy="68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1929181" y="524437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55451"/>
            <a:ext cx="291970" cy="29197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229" y="11687654"/>
            <a:ext cx="67868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1247128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167818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dirty="0">
              <a:solidFill>
                <a:schemeClr val="bg1">
                  <a:lumMod val="6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39" y="11464200"/>
            <a:ext cx="463550" cy="3492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7" y="11368634"/>
            <a:ext cx="464181" cy="46418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929181" y="11686258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dirty="0">
              <a:solidFill>
                <a:schemeClr val="bg1">
                  <a:lumMod val="6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31760" y="1170338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18580" y="1168377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dirty="0">
              <a:solidFill>
                <a:schemeClr val="bg1">
                  <a:lumMod val="65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75" y="625296"/>
            <a:ext cx="353275" cy="35327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1" y="11352145"/>
            <a:ext cx="513081" cy="513081"/>
          </a:xfrm>
          <a:prstGeom prst="rect">
            <a:avLst/>
          </a:prstGeom>
        </p:spPr>
      </p:pic>
      <p:sp>
        <p:nvSpPr>
          <p:cNvPr id="69" name="Plus Sign 68"/>
          <p:cNvSpPr/>
          <p:nvPr/>
        </p:nvSpPr>
        <p:spPr>
          <a:xfrm>
            <a:off x="6207989" y="1542557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78752" y="50864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</a:p>
        </p:txBody>
      </p:sp>
      <p:sp>
        <p:nvSpPr>
          <p:cNvPr id="76" name="Plus Sign 75"/>
          <p:cNvSpPr/>
          <p:nvPr/>
        </p:nvSpPr>
        <p:spPr>
          <a:xfrm>
            <a:off x="6162305" y="2336118"/>
            <a:ext cx="498735" cy="498735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77" name="Plus Sign 76"/>
          <p:cNvSpPr/>
          <p:nvPr/>
        </p:nvSpPr>
        <p:spPr>
          <a:xfrm>
            <a:off x="6157206" y="3190571"/>
            <a:ext cx="498735" cy="498735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78" name="Plus Sign 77"/>
          <p:cNvSpPr/>
          <p:nvPr/>
        </p:nvSpPr>
        <p:spPr>
          <a:xfrm>
            <a:off x="6152107" y="4045024"/>
            <a:ext cx="498735" cy="498735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85374" y="4278098"/>
            <a:ext cx="299489" cy="283044"/>
          </a:xfrm>
          <a:prstGeom prst="ellipse">
            <a:avLst/>
          </a:prstGeom>
          <a:solidFill>
            <a:schemeClr val="bg1"/>
          </a:solidFill>
          <a:ln w="6350">
            <a:solidFill>
              <a:srgbClr val="FF5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84755" y="42154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  <a:endParaRPr lang="en-150" sz="2400" b="1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387410" y="2572607"/>
            <a:ext cx="299489" cy="283044"/>
          </a:xfrm>
          <a:prstGeom prst="ellipse">
            <a:avLst/>
          </a:prstGeom>
          <a:solidFill>
            <a:schemeClr val="bg1"/>
          </a:solidFill>
          <a:ln w="6350">
            <a:solidFill>
              <a:srgbClr val="FF5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84755" y="25087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en-150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33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170770"/>
              </p:ext>
            </p:extLst>
          </p:nvPr>
        </p:nvGraphicFramePr>
        <p:xfrm>
          <a:off x="2195863" y="1949807"/>
          <a:ext cx="4396437" cy="171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081">
                  <a:extLst>
                    <a:ext uri="{9D8B030D-6E8A-4147-A177-3AD203B41FA5}">
                      <a16:colId xmlns:a16="http://schemas.microsoft.com/office/drawing/2014/main" val="58424902"/>
                    </a:ext>
                  </a:extLst>
                </a:gridCol>
                <a:gridCol w="2245356">
                  <a:extLst>
                    <a:ext uri="{9D8B030D-6E8A-4147-A177-3AD203B41FA5}">
                      <a16:colId xmlns:a16="http://schemas.microsoft.com/office/drawing/2014/main" val="1451990784"/>
                    </a:ext>
                  </a:extLst>
                </a:gridCol>
              </a:tblGrid>
              <a:tr h="57069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Rank</a:t>
                      </a:r>
                      <a:r>
                        <a:rPr lang="he-I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:</a:t>
                      </a:r>
                      <a:endParaRPr lang="en-150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MST</a:t>
                      </a:r>
                      <a:endParaRPr lang="en-150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824791"/>
                  </a:ext>
                </a:extLst>
              </a:tr>
              <a:tr h="57069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Nationality</a:t>
                      </a:r>
                      <a:r>
                        <a:rPr lang="he-I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:</a:t>
                      </a:r>
                      <a:endParaRPr lang="en-150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Sri-Lanka</a:t>
                      </a:r>
                      <a:endParaRPr lang="en-150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88284"/>
                  </a:ext>
                </a:extLst>
              </a:tr>
              <a:tr h="57069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Date Of Birth </a:t>
                      </a:r>
                      <a:r>
                        <a:rPr lang="he-I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:</a:t>
                      </a:r>
                      <a:endParaRPr lang="en-150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22-Jun-1956</a:t>
                      </a:r>
                      <a:endParaRPr lang="en-150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34163"/>
                  </a:ext>
                </a:extLst>
              </a:tr>
            </a:tbl>
          </a:graphicData>
        </a:graphic>
      </p:graphicFrame>
      <p:pic>
        <p:nvPicPr>
          <p:cNvPr id="37" name="Picture 2" descr="http://seachange.jibe.com.sg/seachange/Uploads/CrewImages/CIMG_6d98dedf-9388-4edc-8e5a-9375cb9f8bf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5" y="1412130"/>
            <a:ext cx="1670769" cy="20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146253" y="1326273"/>
            <a:ext cx="366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IGOR BRASLAVSKYI</a:t>
            </a:r>
            <a:endParaRPr lang="en-150" sz="2800" dirty="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235" y="3510259"/>
            <a:ext cx="8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11645</a:t>
            </a:r>
            <a:endParaRPr lang="en-150" dirty="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graphicFrame>
        <p:nvGraphicFramePr>
          <p:cNvPr id="4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627733"/>
              </p:ext>
            </p:extLst>
          </p:nvPr>
        </p:nvGraphicFramePr>
        <p:xfrm>
          <a:off x="180293" y="3954070"/>
          <a:ext cx="641200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257">
                  <a:extLst>
                    <a:ext uri="{9D8B030D-6E8A-4147-A177-3AD203B41FA5}">
                      <a16:colId xmlns:a16="http://schemas.microsoft.com/office/drawing/2014/main" val="58424902"/>
                    </a:ext>
                  </a:extLst>
                </a:gridCol>
                <a:gridCol w="3274752">
                  <a:extLst>
                    <a:ext uri="{9D8B030D-6E8A-4147-A177-3AD203B41FA5}">
                      <a16:colId xmlns:a16="http://schemas.microsoft.com/office/drawing/2014/main" val="1451990784"/>
                    </a:ext>
                  </a:extLst>
                </a:gridCol>
              </a:tblGrid>
              <a:tr h="339919">
                <a:tc row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Company Seniority</a:t>
                      </a:r>
                      <a:endParaRPr lang="en-150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8 years</a:t>
                      </a:r>
                      <a:endParaRPr lang="en-150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824791"/>
                  </a:ext>
                </a:extLst>
              </a:tr>
              <a:tr h="339919"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14 contract</a:t>
                      </a:r>
                      <a:endParaRPr lang="en-150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511015"/>
                  </a:ext>
                </a:extLst>
              </a:tr>
              <a:tr h="339919">
                <a:tc row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Rank Seniority</a:t>
                      </a:r>
                      <a:endParaRPr lang="en-150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2 years</a:t>
                      </a:r>
                      <a:endParaRPr lang="en-150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88284"/>
                  </a:ext>
                </a:extLst>
              </a:tr>
              <a:tr h="339919"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3</a:t>
                      </a:r>
                      <a:r>
                        <a:rPr lang="en-US" sz="2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 contracts</a:t>
                      </a:r>
                      <a:endParaRPr lang="en-150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650045"/>
                  </a:ext>
                </a:extLst>
              </a:tr>
            </a:tbl>
          </a:graphicData>
        </a:graphic>
      </p:graphicFrame>
      <p:graphicFrame>
        <p:nvGraphicFramePr>
          <p:cNvPr id="4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868895"/>
              </p:ext>
            </p:extLst>
          </p:nvPr>
        </p:nvGraphicFramePr>
        <p:xfrm>
          <a:off x="180291" y="6249228"/>
          <a:ext cx="6412009" cy="135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257">
                  <a:extLst>
                    <a:ext uri="{9D8B030D-6E8A-4147-A177-3AD203B41FA5}">
                      <a16:colId xmlns:a16="http://schemas.microsoft.com/office/drawing/2014/main" val="58424902"/>
                    </a:ext>
                  </a:extLst>
                </a:gridCol>
                <a:gridCol w="3274752">
                  <a:extLst>
                    <a:ext uri="{9D8B030D-6E8A-4147-A177-3AD203B41FA5}">
                      <a16:colId xmlns:a16="http://schemas.microsoft.com/office/drawing/2014/main" val="1451990784"/>
                    </a:ext>
                  </a:extLst>
                </a:gridCol>
              </a:tblGrid>
              <a:tr h="67983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Average Evaluation</a:t>
                      </a:r>
                      <a:endParaRPr lang="en-150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85</a:t>
                      </a:r>
                      <a:endParaRPr lang="en-150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824791"/>
                  </a:ext>
                </a:extLst>
              </a:tr>
              <a:tr h="67983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Last Evaluation</a:t>
                      </a:r>
                      <a:endParaRPr lang="en-150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92</a:t>
                      </a:r>
                      <a:endParaRPr lang="en-150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88284"/>
                  </a:ext>
                </a:extLst>
              </a:tr>
            </a:tbl>
          </a:graphicData>
        </a:graphic>
      </p:graphicFrame>
      <p:graphicFrame>
        <p:nvGraphicFramePr>
          <p:cNvPr id="4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703591"/>
              </p:ext>
            </p:extLst>
          </p:nvPr>
        </p:nvGraphicFramePr>
        <p:xfrm>
          <a:off x="180291" y="8075260"/>
          <a:ext cx="6412009" cy="150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257">
                  <a:extLst>
                    <a:ext uri="{9D8B030D-6E8A-4147-A177-3AD203B41FA5}">
                      <a16:colId xmlns:a16="http://schemas.microsoft.com/office/drawing/2014/main" val="58424902"/>
                    </a:ext>
                  </a:extLst>
                </a:gridCol>
                <a:gridCol w="3274752">
                  <a:extLst>
                    <a:ext uri="{9D8B030D-6E8A-4147-A177-3AD203B41FA5}">
                      <a16:colId xmlns:a16="http://schemas.microsoft.com/office/drawing/2014/main" val="1451990784"/>
                    </a:ext>
                  </a:extLst>
                </a:gridCol>
              </a:tblGrid>
              <a:tr h="67983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Approved Card</a:t>
                      </a:r>
                      <a:endParaRPr lang="en-150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Yellow</a:t>
                      </a:r>
                      <a:endParaRPr lang="en-150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824791"/>
                  </a:ext>
                </a:extLst>
              </a:tr>
              <a:tr h="67983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Card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</a:rPr>
                        <a:t> Remarks</a:t>
                      </a:r>
                      <a:endParaRPr lang="en-150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Suspecting he making fake marriage cert…</a:t>
                      </a:r>
                      <a:endParaRPr lang="en-150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88284"/>
                  </a:ext>
                </a:extLst>
              </a:tr>
            </a:tbl>
          </a:graphicData>
        </a:graphic>
      </p:graphicFrame>
      <p:sp>
        <p:nvSpPr>
          <p:cNvPr id="43" name="Rectangle: Rounded Corners 42"/>
          <p:cNvSpPr/>
          <p:nvPr/>
        </p:nvSpPr>
        <p:spPr>
          <a:xfrm>
            <a:off x="180291" y="10523426"/>
            <a:ext cx="6412009" cy="694907"/>
          </a:xfrm>
          <a:prstGeom prst="roundRect">
            <a:avLst>
              <a:gd name="adj" fmla="val 28223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elvetica-Normal" pitchFamily="2" charset="0"/>
              </a:rPr>
              <a:t>Add Feedback</a:t>
            </a:r>
            <a:endParaRPr lang="en-150" sz="2400" dirty="0">
              <a:solidFill>
                <a:schemeClr val="bg1"/>
              </a:solidFill>
              <a:latin typeface="Helvetica-Normal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29181" y="524437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Details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55451"/>
            <a:ext cx="291970" cy="2919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15" y="625296"/>
            <a:ext cx="353275" cy="3532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337744" y="50864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0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8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http://seachange.jibe.com.sg/seachange/Uploads/CrewImages/CIMG_6d98dedf-9388-4edc-8e5a-9375cb9f8bf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4" y="1847764"/>
            <a:ext cx="1357261" cy="16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80293" y="1326273"/>
            <a:ext cx="366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IGOR BRASLAVSKYI</a:t>
            </a:r>
            <a:endParaRPr lang="en-150" sz="2800" dirty="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29181" y="524437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Feedback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55451"/>
            <a:ext cx="291970" cy="2919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15" y="625296"/>
            <a:ext cx="353275" cy="3532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337744" y="50864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0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53934" y="1863556"/>
            <a:ext cx="4738365" cy="1667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Type your feedback or record a voice note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87" y="3012669"/>
            <a:ext cx="518585" cy="518585"/>
          </a:xfrm>
          <a:prstGeom prst="rect">
            <a:avLst/>
          </a:prstGeom>
        </p:spPr>
      </p:pic>
      <p:sp>
        <p:nvSpPr>
          <p:cNvPr id="25" name="Rectangle: Rounded Corners 24"/>
          <p:cNvSpPr/>
          <p:nvPr/>
        </p:nvSpPr>
        <p:spPr>
          <a:xfrm>
            <a:off x="2801257" y="3769021"/>
            <a:ext cx="3831395" cy="586117"/>
          </a:xfrm>
          <a:prstGeom prst="roundRect">
            <a:avLst>
              <a:gd name="adj" fmla="val 20278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elvetica-Normal" pitchFamily="2" charset="0"/>
              </a:rPr>
              <a:t>Save</a:t>
            </a:r>
            <a:endParaRPr lang="en-150" sz="2400" dirty="0">
              <a:solidFill>
                <a:schemeClr val="bg1"/>
              </a:solidFill>
              <a:latin typeface="Helvetica-Normal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04" y="3756598"/>
            <a:ext cx="611239" cy="611239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40882"/>
              </p:ext>
            </p:extLst>
          </p:nvPr>
        </p:nvGraphicFramePr>
        <p:xfrm>
          <a:off x="63630" y="5345569"/>
          <a:ext cx="6692769" cy="4122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97">
                  <a:extLst>
                    <a:ext uri="{9D8B030D-6E8A-4147-A177-3AD203B41FA5}">
                      <a16:colId xmlns:a16="http://schemas.microsoft.com/office/drawing/2014/main" val="3655370736"/>
                    </a:ext>
                  </a:extLst>
                </a:gridCol>
                <a:gridCol w="2771623">
                  <a:extLst>
                    <a:ext uri="{9D8B030D-6E8A-4147-A177-3AD203B41FA5}">
                      <a16:colId xmlns:a16="http://schemas.microsoft.com/office/drawing/2014/main" val="7903173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70041707"/>
                    </a:ext>
                  </a:extLst>
                </a:gridCol>
                <a:gridCol w="425449">
                  <a:extLst>
                    <a:ext uri="{9D8B030D-6E8A-4147-A177-3AD203B41FA5}">
                      <a16:colId xmlns:a16="http://schemas.microsoft.com/office/drawing/2014/main" val="1173578682"/>
                    </a:ext>
                  </a:extLst>
                </a:gridCol>
              </a:tblGrid>
              <a:tr h="8733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-Normal" pitchFamily="2" charset="0"/>
                        </a:rPr>
                        <a:t>MST</a:t>
                      </a:r>
                      <a:endParaRPr lang="en-150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-Normal" pitchFamily="2" charset="0"/>
                          <a:ea typeface="+mn-ea"/>
                          <a:cs typeface="+mn-cs"/>
                        </a:rPr>
                        <a:t>IGOR BRASLAVSKYI</a:t>
                      </a:r>
                      <a:endParaRPr lang="en-150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-Normal" pitchFamily="2" charset="0"/>
                        </a:rPr>
                        <a:t>Test Describe the added feedback here</a:t>
                      </a:r>
                      <a:endParaRPr lang="en-150" sz="1600" dirty="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1600" dirty="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902410"/>
                  </a:ext>
                </a:extLst>
              </a:tr>
              <a:tr h="8733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-Normal" pitchFamily="2" charset="0"/>
                        </a:rPr>
                        <a:t>C/OFF</a:t>
                      </a:r>
                      <a:endParaRPr lang="en-150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-Normal" pitchFamily="2" charset="0"/>
                          <a:ea typeface="+mn-ea"/>
                          <a:cs typeface="+mn-cs"/>
                        </a:rPr>
                        <a:t>SUMEDHA BOMBUWALA DEVAGE</a:t>
                      </a:r>
                      <a:endParaRPr lang="en-150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1600" dirty="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1600" dirty="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495218"/>
                  </a:ext>
                </a:extLst>
              </a:tr>
              <a:tr h="8733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-Normal" pitchFamily="2" charset="0"/>
                        </a:rPr>
                        <a:t>2/OFF</a:t>
                      </a:r>
                      <a:endParaRPr lang="en-150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-Normal" pitchFamily="2" charset="0"/>
                        </a:rPr>
                        <a:t>THANT SIN WIN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-Normal" pitchFamily="2" charset="0"/>
                        </a:rPr>
                        <a:t>Different feedback added on a different time</a:t>
                      </a:r>
                      <a:endParaRPr lang="en-150" sz="1600" dirty="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1600" dirty="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5498536"/>
                  </a:ext>
                </a:extLst>
              </a:tr>
              <a:tr h="7510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-Normal" pitchFamily="2" charset="0"/>
                        </a:rPr>
                        <a:t>C/E</a:t>
                      </a:r>
                      <a:endParaRPr lang="en-150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-Normal" pitchFamily="2" charset="0"/>
                        </a:rPr>
                        <a:t>SUTOMO ADI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1600" dirty="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1600" dirty="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4526537"/>
                  </a:ext>
                </a:extLst>
              </a:tr>
              <a:tr h="751074">
                <a:tc>
                  <a:txBody>
                    <a:bodyPr/>
                    <a:lstStyle/>
                    <a:p>
                      <a:endParaRPr lang="en-150" sz="1600" dirty="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160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1600" dirty="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150" sz="1600" dirty="0">
                        <a:latin typeface="Helvetica-Normal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088744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17" y="5593611"/>
            <a:ext cx="346164" cy="3461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17" y="6510438"/>
            <a:ext cx="346164" cy="3461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17" y="7348662"/>
            <a:ext cx="346164" cy="3461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17" y="8218925"/>
            <a:ext cx="346164" cy="3461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87" y="6424227"/>
            <a:ext cx="518585" cy="51858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87" y="8048529"/>
            <a:ext cx="518585" cy="51858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91590" y="4938087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Feedbacks pending to be uploaded</a:t>
            </a:r>
            <a:endParaRPr lang="en-150" sz="2400" dirty="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3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050" y="0"/>
            <a:ext cx="6858000" cy="1315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8626" y="353392"/>
            <a:ext cx="448365" cy="257312"/>
            <a:chOff x="288235" y="377688"/>
            <a:chExt cx="448365" cy="257312"/>
          </a:xfrm>
        </p:grpSpPr>
        <p:sp>
          <p:nvSpPr>
            <p:cNvPr id="5" name="Rectangle 4"/>
            <p:cNvSpPr/>
            <p:nvPr/>
          </p:nvSpPr>
          <p:spPr>
            <a:xfrm>
              <a:off x="288235" y="377688"/>
              <a:ext cx="448365" cy="54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8235" y="479288"/>
              <a:ext cx="448365" cy="54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>
                <a:latin typeface="Helvetica-Normal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8235" y="580888"/>
              <a:ext cx="448365" cy="54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906991" y="150191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Notification Center</a:t>
            </a:r>
            <a:endParaRPr lang="en-150" sz="24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014" y="1830644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Notifications Feed</a:t>
            </a:r>
            <a:endParaRPr lang="en-15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87324" y="1819598"/>
            <a:ext cx="298026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Pending Tasks</a:t>
            </a:r>
            <a:endParaRPr lang="en-15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4117" y="2310841"/>
            <a:ext cx="1915583" cy="45719"/>
          </a:xfrm>
          <a:prstGeom prst="rect">
            <a:avLst/>
          </a:prstGeom>
          <a:solidFill>
            <a:srgbClr val="7DF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587" y="-275"/>
            <a:ext cx="6844413" cy="12192000"/>
          </a:xfrm>
          <a:prstGeom prst="rect">
            <a:avLst/>
          </a:prstGeom>
          <a:solidFill>
            <a:srgbClr val="595959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8" name="Rectangle 17"/>
          <p:cNvSpPr/>
          <p:nvPr/>
        </p:nvSpPr>
        <p:spPr>
          <a:xfrm>
            <a:off x="-17286" y="-59267"/>
            <a:ext cx="6308019" cy="122840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17500" dist="266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grpSp>
        <p:nvGrpSpPr>
          <p:cNvPr id="3" name="Group 2"/>
          <p:cNvGrpSpPr/>
          <p:nvPr/>
        </p:nvGrpSpPr>
        <p:grpSpPr>
          <a:xfrm>
            <a:off x="669927" y="1528911"/>
            <a:ext cx="5620805" cy="6816747"/>
            <a:chOff x="428627" y="239159"/>
            <a:chExt cx="5620805" cy="6816747"/>
          </a:xfrm>
        </p:grpSpPr>
        <p:sp>
          <p:nvSpPr>
            <p:cNvPr id="21" name="Rectangle 20"/>
            <p:cNvSpPr/>
            <p:nvPr/>
          </p:nvSpPr>
          <p:spPr>
            <a:xfrm>
              <a:off x="428627" y="239159"/>
              <a:ext cx="3983921" cy="643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latin typeface="Helvetica-Normal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Vessels List</a:t>
              </a:r>
              <a:endParaRPr lang="en-150" sz="32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6728" y="2964694"/>
              <a:ext cx="5242704" cy="609601"/>
            </a:xfrm>
            <a:prstGeom prst="rect">
              <a:avLst/>
            </a:prstGeom>
            <a:solidFill>
              <a:srgbClr val="BFF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80181" y="955997"/>
              <a:ext cx="3983921" cy="643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latin typeface="Helvetica-Normal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Aida</a:t>
              </a:r>
              <a:endParaRPr lang="en-150" sz="32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18091" y="1668999"/>
              <a:ext cx="3983921" cy="643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latin typeface="Helvetica-Normal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Endurance</a:t>
              </a:r>
              <a:endParaRPr lang="en-150" sz="32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8091" y="2303870"/>
              <a:ext cx="3983921" cy="643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latin typeface="Helvetica-Normal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Freedom</a:t>
              </a:r>
              <a:endParaRPr lang="en-150" sz="32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8964" y="2991580"/>
              <a:ext cx="3983921" cy="643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Honor</a:t>
              </a:r>
              <a:endParaRPr lang="en-150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72847" y="3582207"/>
              <a:ext cx="3983921" cy="643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latin typeface="Helvetica-Normal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Inspections</a:t>
              </a:r>
              <a:endParaRPr lang="en-150" sz="28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72847" y="4219485"/>
              <a:ext cx="3983921" cy="643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latin typeface="Helvetica-Normal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Jobs</a:t>
              </a:r>
              <a:endParaRPr lang="en-150" sz="28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" name="Isosceles Triangle 1"/>
            <p:cNvSpPr/>
            <p:nvPr/>
          </p:nvSpPr>
          <p:spPr>
            <a:xfrm rot="10800000">
              <a:off x="5566637" y="484476"/>
              <a:ext cx="256823" cy="15735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5563811" y="1910620"/>
              <a:ext cx="256823" cy="15735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5569818" y="2547820"/>
              <a:ext cx="256823" cy="15735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10800000">
              <a:off x="5562322" y="3179025"/>
              <a:ext cx="256823" cy="15735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06728" y="5564764"/>
              <a:ext cx="3983921" cy="643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latin typeface="Helvetica-Normal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Independence II</a:t>
              </a:r>
              <a:endParaRPr lang="en-150" sz="32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5400000">
              <a:off x="5569818" y="5764500"/>
              <a:ext cx="256823" cy="15735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>
                <a:latin typeface="Helvetica-Normal" pitchFamily="2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rot="5400000">
              <a:off x="5581110" y="6643138"/>
              <a:ext cx="256823" cy="15735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latin typeface="Helvetica-Normal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6728" y="6412440"/>
              <a:ext cx="3983921" cy="643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latin typeface="Helvetica-Normal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Integrity</a:t>
              </a:r>
              <a:endParaRPr lang="en-150" sz="32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80608" y="4862951"/>
              <a:ext cx="3983921" cy="643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latin typeface="Helvetica-Normal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Crew List</a:t>
              </a:r>
              <a:endParaRPr lang="en-150" sz="28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-17286" y="11462769"/>
            <a:ext cx="63080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Ver 1.1.1</a:t>
            </a:r>
            <a:endParaRPr lang="en-15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Created by </a:t>
            </a:r>
            <a:r>
              <a:rPr lang="en-US" dirty="0" err="1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JiBe</a:t>
            </a:r>
            <a:r>
              <a:rPr lang="en-US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ERP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3514" y="842433"/>
            <a:ext cx="3983921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Username Surname</a:t>
            </a:r>
            <a:endParaRPr lang="en-150" sz="32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5" y="917977"/>
            <a:ext cx="390778" cy="3907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2" y="1538611"/>
            <a:ext cx="392976" cy="39297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692156" y="8486987"/>
            <a:ext cx="3983921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Help</a:t>
            </a:r>
            <a:endParaRPr lang="en-150" sz="32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0798" y="9287625"/>
            <a:ext cx="3983921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Logout</a:t>
            </a:r>
            <a:endParaRPr lang="en-150" sz="32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4" y="8512537"/>
            <a:ext cx="468409" cy="468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0" y="9355542"/>
            <a:ext cx="395031" cy="3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91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7739ED-4407-45ED-90A8-AEA42290D50E}"/>
              </a:ext>
            </a:extLst>
          </p:cNvPr>
          <p:cNvSpPr/>
          <p:nvPr/>
        </p:nvSpPr>
        <p:spPr>
          <a:xfrm>
            <a:off x="524932" y="2878667"/>
            <a:ext cx="5571067" cy="2302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Tryouts</a:t>
            </a:r>
            <a:endParaRPr lang="en-150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4121477"/>
            <a:ext cx="6490750" cy="5295222"/>
            <a:chOff x="307889" y="3132385"/>
            <a:chExt cx="6490750" cy="2337456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132385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3459" y="3245415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9170221"/>
            <a:ext cx="6786880" cy="1800143"/>
            <a:chOff x="217326" y="6246501"/>
            <a:chExt cx="6786880" cy="1331498"/>
          </a:xfrm>
        </p:grpSpPr>
        <p:sp>
          <p:nvSpPr>
            <p:cNvPr id="58" name="Rectangle 57"/>
            <p:cNvSpPr/>
            <p:nvPr/>
          </p:nvSpPr>
          <p:spPr>
            <a:xfrm>
              <a:off x="217326" y="6246501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7023271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018004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Plus Sign 78"/>
          <p:cNvSpPr/>
          <p:nvPr/>
        </p:nvSpPr>
        <p:spPr>
          <a:xfrm>
            <a:off x="6191116" y="7099516"/>
            <a:ext cx="386969" cy="386969"/>
          </a:xfrm>
          <a:prstGeom prst="mathPlus">
            <a:avLst>
              <a:gd name="adj1" fmla="val 13674"/>
            </a:avLst>
          </a:prstGeom>
          <a:solidFill>
            <a:srgbClr val="3498DB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88" name="Plus Sign 87"/>
          <p:cNvSpPr/>
          <p:nvPr/>
        </p:nvSpPr>
        <p:spPr>
          <a:xfrm>
            <a:off x="6191116" y="5251484"/>
            <a:ext cx="386969" cy="386969"/>
          </a:xfrm>
          <a:prstGeom prst="mathPlus">
            <a:avLst>
              <a:gd name="adj1" fmla="val 13674"/>
            </a:avLst>
          </a:prstGeom>
          <a:solidFill>
            <a:srgbClr val="3498DB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cxnSp>
        <p:nvCxnSpPr>
          <p:cNvPr id="46" name="Straight Connector 45"/>
          <p:cNvCxnSpPr>
            <a:cxnSpLocks/>
          </p:cNvCxnSpPr>
          <p:nvPr/>
        </p:nvCxnSpPr>
        <p:spPr>
          <a:xfrm>
            <a:off x="406600" y="8954872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5-Point Star 86"/>
          <p:cNvSpPr/>
          <p:nvPr/>
        </p:nvSpPr>
        <p:spPr>
          <a:xfrm>
            <a:off x="6177432" y="9132504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3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5-Point Star 86"/>
          <p:cNvSpPr/>
          <p:nvPr/>
        </p:nvSpPr>
        <p:spPr>
          <a:xfrm>
            <a:off x="6181665" y="10286304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6177320" y="6162880"/>
            <a:ext cx="386969" cy="386969"/>
          </a:xfrm>
          <a:prstGeom prst="mathPlus">
            <a:avLst>
              <a:gd name="adj1" fmla="val 13674"/>
            </a:avLst>
          </a:prstGeom>
          <a:solidFill>
            <a:srgbClr val="3498DB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3199481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A6D77D9-FDF5-466F-A3FD-B143FDA76B77}"/>
              </a:ext>
            </a:extLst>
          </p:cNvPr>
          <p:cNvSpPr/>
          <p:nvPr/>
        </p:nvSpPr>
        <p:spPr>
          <a:xfrm>
            <a:off x="8515676" y="250776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16626"/>
              <a:gd name="adj4" fmla="val -68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separation between this part to the lower part</a:t>
            </a:r>
            <a:endParaRPr lang="en-1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D5A86-E85D-49B5-B521-BC77AD1BBFDA}"/>
              </a:ext>
            </a:extLst>
          </p:cNvPr>
          <p:cNvCxnSpPr>
            <a:cxnSpLocks/>
          </p:cNvCxnSpPr>
          <p:nvPr/>
        </p:nvCxnSpPr>
        <p:spPr>
          <a:xfrm>
            <a:off x="-1" y="2849456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43292-0A73-46AE-A470-7D7727457921}"/>
              </a:ext>
            </a:extLst>
          </p:cNvPr>
          <p:cNvGrpSpPr/>
          <p:nvPr/>
        </p:nvGrpSpPr>
        <p:grpSpPr>
          <a:xfrm>
            <a:off x="596042" y="4530092"/>
            <a:ext cx="579879" cy="369332"/>
            <a:chOff x="596042" y="4003317"/>
            <a:chExt cx="579879" cy="36933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DFDFC59-6891-49E3-A84D-1CDEFA9F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1ED31E-6DE9-4C27-AB7E-1404C6061DF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0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5559083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550293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627A22-8756-455E-9551-1E096FEAA072}"/>
              </a:ext>
            </a:extLst>
          </p:cNvPr>
          <p:cNvGrpSpPr/>
          <p:nvPr/>
        </p:nvGrpSpPr>
        <p:grpSpPr>
          <a:xfrm>
            <a:off x="624557" y="6390462"/>
            <a:ext cx="579879" cy="369332"/>
            <a:chOff x="596042" y="4003317"/>
            <a:chExt cx="579879" cy="369332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16909F2-4485-4C19-8EE7-6A744025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036C50-524E-424E-A299-EE9072F164BD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0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3" name="Plus Sign 122">
            <a:extLst>
              <a:ext uri="{FF2B5EF4-FFF2-40B4-BE49-F238E27FC236}">
                <a16:creationId xmlns:a16="http://schemas.microsoft.com/office/drawing/2014/main" id="{530949A2-9126-4CBF-99B8-D4B2D7FB9039}"/>
              </a:ext>
            </a:extLst>
          </p:cNvPr>
          <p:cNvSpPr/>
          <p:nvPr/>
        </p:nvSpPr>
        <p:spPr>
          <a:xfrm>
            <a:off x="6191116" y="8040599"/>
            <a:ext cx="386969" cy="386969"/>
          </a:xfrm>
          <a:prstGeom prst="mathPlus">
            <a:avLst>
              <a:gd name="adj1" fmla="val 13674"/>
            </a:avLst>
          </a:prstGeom>
          <a:solidFill>
            <a:srgbClr val="3498DB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C6123D-9A7E-444C-80F2-F52F530D4DEC}"/>
              </a:ext>
            </a:extLst>
          </p:cNvPr>
          <p:cNvGrpSpPr/>
          <p:nvPr/>
        </p:nvGrpSpPr>
        <p:grpSpPr>
          <a:xfrm>
            <a:off x="624557" y="8261181"/>
            <a:ext cx="579879" cy="369332"/>
            <a:chOff x="596042" y="4003317"/>
            <a:chExt cx="579879" cy="369332"/>
          </a:xfrm>
        </p:grpSpPr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E6F91AD-A6E0-4F1F-A981-6BAA2016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E012541-1EFD-4D84-82A3-204766281ADE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0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755CB44-5296-4383-A951-3BA2E243B01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7" y="7420346"/>
            <a:ext cx="217825" cy="21782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E1C1BE01-A8D6-4765-9CA4-9F89BB7157EE}"/>
              </a:ext>
            </a:extLst>
          </p:cNvPr>
          <p:cNvSpPr/>
          <p:nvPr/>
        </p:nvSpPr>
        <p:spPr>
          <a:xfrm>
            <a:off x="699169" y="736420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sp>
        <p:nvSpPr>
          <p:cNvPr id="89" name="Plus Sign 88"/>
          <p:cNvSpPr/>
          <p:nvPr/>
        </p:nvSpPr>
        <p:spPr>
          <a:xfrm>
            <a:off x="6174493" y="4263505"/>
            <a:ext cx="386969" cy="386969"/>
          </a:xfrm>
          <a:prstGeom prst="mathPlus">
            <a:avLst>
              <a:gd name="adj1" fmla="val 13674"/>
            </a:avLst>
          </a:prstGeom>
          <a:solidFill>
            <a:srgbClr val="3498DB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CAEFFE-86D7-4CCC-A0F0-1FED27827A5D}"/>
              </a:ext>
            </a:extLst>
          </p:cNvPr>
          <p:cNvCxnSpPr>
            <a:cxnSpLocks/>
          </p:cNvCxnSpPr>
          <p:nvPr/>
        </p:nvCxnSpPr>
        <p:spPr>
          <a:xfrm>
            <a:off x="305412" y="7736218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4939414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3849137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5868867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F13E027-2C6C-4CCE-9931-AB1EBEE0FC1E}"/>
              </a:ext>
            </a:extLst>
          </p:cNvPr>
          <p:cNvCxnSpPr>
            <a:cxnSpLocks/>
          </p:cNvCxnSpPr>
          <p:nvPr/>
        </p:nvCxnSpPr>
        <p:spPr>
          <a:xfrm>
            <a:off x="337296" y="6830368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3B1886E-7258-4F52-93E7-594F427EFBCA}"/>
              </a:ext>
            </a:extLst>
          </p:cNvPr>
          <p:cNvSpPr/>
          <p:nvPr/>
        </p:nvSpPr>
        <p:spPr>
          <a:xfrm rot="5400000">
            <a:off x="-33025" y="7248974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32DCBC8-A76D-4608-9D70-F21746631C0A}"/>
              </a:ext>
            </a:extLst>
          </p:cNvPr>
          <p:cNvSpPr/>
          <p:nvPr/>
        </p:nvSpPr>
        <p:spPr>
          <a:xfrm rot="5400000">
            <a:off x="-33025" y="8301429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58482D9-508B-40E3-BF3E-B254B3505D9D}"/>
              </a:ext>
            </a:extLst>
          </p:cNvPr>
          <p:cNvSpPr/>
          <p:nvPr/>
        </p:nvSpPr>
        <p:spPr>
          <a:xfrm rot="5400000">
            <a:off x="-29955" y="6297226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84CA6E4-D719-46DC-AC13-6663A5AC2166}"/>
              </a:ext>
            </a:extLst>
          </p:cNvPr>
          <p:cNvSpPr/>
          <p:nvPr/>
        </p:nvSpPr>
        <p:spPr>
          <a:xfrm rot="5400000">
            <a:off x="-24193" y="5351510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29ED43E6-2A76-4C07-A511-71E98267DDD4}"/>
              </a:ext>
            </a:extLst>
          </p:cNvPr>
          <p:cNvSpPr/>
          <p:nvPr/>
        </p:nvSpPr>
        <p:spPr>
          <a:xfrm rot="5400000">
            <a:off x="-18591" y="4404561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F502094-E731-4257-A955-FFAEAD421307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80" y="3238698"/>
            <a:ext cx="402640" cy="402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FFD676-3356-4BC7-BBCA-78165745126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9" y="10362002"/>
            <a:ext cx="409702" cy="40970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00C14A03-CB02-4DE9-9563-E0AAA57B6989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78" y="9182800"/>
            <a:ext cx="402640" cy="402640"/>
          </a:xfrm>
          <a:prstGeom prst="rect">
            <a:avLst/>
          </a:prstGeom>
        </p:spPr>
      </p:pic>
      <p:sp>
        <p:nvSpPr>
          <p:cNvPr id="102" name="Callout: Line 101">
            <a:extLst>
              <a:ext uri="{FF2B5EF4-FFF2-40B4-BE49-F238E27FC236}">
                <a16:creationId xmlns:a16="http://schemas.microsoft.com/office/drawing/2014/main" id="{ABADEE1F-DDBC-4500-9848-BD60524DB0DC}"/>
              </a:ext>
            </a:extLst>
          </p:cNvPr>
          <p:cNvSpPr/>
          <p:nvPr/>
        </p:nvSpPr>
        <p:spPr>
          <a:xfrm>
            <a:off x="8642676" y="483163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-71746"/>
              <a:gd name="adj4" fmla="val -76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the grading and the comments will be opened as a popup</a:t>
            </a:r>
            <a:endParaRPr lang="en-15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88DC4DB-98ED-4E55-A182-E9B6CC8792EF}"/>
              </a:ext>
            </a:extLst>
          </p:cNvPr>
          <p:cNvSpPr/>
          <p:nvPr/>
        </p:nvSpPr>
        <p:spPr>
          <a:xfrm>
            <a:off x="0" y="1541943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  </a:t>
            </a:r>
          </a:p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  Group Name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1F2768-EEF5-4ECC-88C8-338434316909}"/>
              </a:ext>
            </a:extLst>
          </p:cNvPr>
          <p:cNvSpPr/>
          <p:nvPr/>
        </p:nvSpPr>
        <p:spPr>
          <a:xfrm>
            <a:off x="4329938" y="1590911"/>
            <a:ext cx="2476500" cy="131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42" name="5-Point Star 86">
            <a:extLst>
              <a:ext uri="{FF2B5EF4-FFF2-40B4-BE49-F238E27FC236}">
                <a16:creationId xmlns:a16="http://schemas.microsoft.com/office/drawing/2014/main" id="{EA773A81-FFEE-4CBF-9382-91885C09B4C8}"/>
              </a:ext>
            </a:extLst>
          </p:cNvPr>
          <p:cNvSpPr/>
          <p:nvPr/>
        </p:nvSpPr>
        <p:spPr>
          <a:xfrm>
            <a:off x="5677552" y="1638990"/>
            <a:ext cx="340520" cy="348562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03AB6A4-312B-4F00-9012-771EAD627F7C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2082591"/>
            <a:ext cx="289118" cy="289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6664E8E-7FDB-44DA-A326-A6ADED4329DC}"/>
              </a:ext>
            </a:extLst>
          </p:cNvPr>
          <p:cNvGrpSpPr/>
          <p:nvPr/>
        </p:nvGrpSpPr>
        <p:grpSpPr>
          <a:xfrm>
            <a:off x="302507" y="2578833"/>
            <a:ext cx="3013890" cy="135938"/>
            <a:chOff x="256255" y="3474661"/>
            <a:chExt cx="3013890" cy="191566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36B64F25-0BEF-4EBF-B9D1-ED31D4417B39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FB10046-1031-4AAC-885E-738359EFBEB9}"/>
                </a:ext>
              </a:extLst>
            </p:cNvPr>
            <p:cNvSpPr/>
            <p:nvPr/>
          </p:nvSpPr>
          <p:spPr>
            <a:xfrm>
              <a:off x="262606" y="3482544"/>
              <a:ext cx="2302691" cy="1759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D6A7746-036C-4FAF-A727-C86D3E603FA1}"/>
              </a:ext>
            </a:extLst>
          </p:cNvPr>
          <p:cNvSpPr/>
          <p:nvPr/>
        </p:nvSpPr>
        <p:spPr>
          <a:xfrm>
            <a:off x="3199770" y="251122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4699D270-FD7E-4C55-947A-98E47DF3B99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521056"/>
            <a:ext cx="285803" cy="28580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8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4121477"/>
            <a:ext cx="6490750" cy="5295222"/>
            <a:chOff x="307889" y="3132385"/>
            <a:chExt cx="6490750" cy="2337456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132385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3459" y="3245415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9563017"/>
            <a:ext cx="6786880" cy="1800143"/>
            <a:chOff x="217326" y="6246501"/>
            <a:chExt cx="6786880" cy="1331498"/>
          </a:xfrm>
        </p:grpSpPr>
        <p:sp>
          <p:nvSpPr>
            <p:cNvPr id="58" name="Rectangle 57"/>
            <p:cNvSpPr/>
            <p:nvPr/>
          </p:nvSpPr>
          <p:spPr>
            <a:xfrm>
              <a:off x="217326" y="6246501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7023271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410800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Plus Sign 78"/>
          <p:cNvSpPr/>
          <p:nvPr/>
        </p:nvSpPr>
        <p:spPr>
          <a:xfrm>
            <a:off x="6191116" y="7099516"/>
            <a:ext cx="386969" cy="386969"/>
          </a:xfrm>
          <a:prstGeom prst="mathPlus">
            <a:avLst>
              <a:gd name="adj1" fmla="val 13674"/>
            </a:avLst>
          </a:prstGeom>
          <a:solidFill>
            <a:srgbClr val="3498DB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88" name="Plus Sign 87"/>
          <p:cNvSpPr/>
          <p:nvPr/>
        </p:nvSpPr>
        <p:spPr>
          <a:xfrm>
            <a:off x="6191116" y="5251484"/>
            <a:ext cx="386969" cy="386969"/>
          </a:xfrm>
          <a:prstGeom prst="mathPlus">
            <a:avLst>
              <a:gd name="adj1" fmla="val 13674"/>
            </a:avLst>
          </a:prstGeom>
          <a:solidFill>
            <a:srgbClr val="3498DB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cxnSp>
        <p:nvCxnSpPr>
          <p:cNvPr id="46" name="Straight Connector 45"/>
          <p:cNvCxnSpPr>
            <a:cxnSpLocks/>
          </p:cNvCxnSpPr>
          <p:nvPr/>
        </p:nvCxnSpPr>
        <p:spPr>
          <a:xfrm>
            <a:off x="406600" y="9502318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5-Point Star 86"/>
          <p:cNvSpPr/>
          <p:nvPr/>
        </p:nvSpPr>
        <p:spPr>
          <a:xfrm>
            <a:off x="6177432" y="9686276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3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5-Point Star 86"/>
          <p:cNvSpPr/>
          <p:nvPr/>
        </p:nvSpPr>
        <p:spPr>
          <a:xfrm>
            <a:off x="6181665" y="10679100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6177320" y="6162880"/>
            <a:ext cx="386969" cy="386969"/>
          </a:xfrm>
          <a:prstGeom prst="mathPlus">
            <a:avLst>
              <a:gd name="adj1" fmla="val 13674"/>
            </a:avLst>
          </a:prstGeom>
          <a:solidFill>
            <a:srgbClr val="3498DB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3199481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A6D77D9-FDF5-466F-A3FD-B143FDA76B77}"/>
              </a:ext>
            </a:extLst>
          </p:cNvPr>
          <p:cNvSpPr/>
          <p:nvPr/>
        </p:nvSpPr>
        <p:spPr>
          <a:xfrm>
            <a:off x="8515676" y="250776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16626"/>
              <a:gd name="adj4" fmla="val -68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separation between this part to the lower part</a:t>
            </a:r>
            <a:endParaRPr lang="en-1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D5A86-E85D-49B5-B521-BC77AD1BBFDA}"/>
              </a:ext>
            </a:extLst>
          </p:cNvPr>
          <p:cNvCxnSpPr>
            <a:cxnSpLocks/>
          </p:cNvCxnSpPr>
          <p:nvPr/>
        </p:nvCxnSpPr>
        <p:spPr>
          <a:xfrm>
            <a:off x="-1" y="2849456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5559083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550293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sp>
        <p:nvSpPr>
          <p:cNvPr id="123" name="Plus Sign 122">
            <a:extLst>
              <a:ext uri="{FF2B5EF4-FFF2-40B4-BE49-F238E27FC236}">
                <a16:creationId xmlns:a16="http://schemas.microsoft.com/office/drawing/2014/main" id="{530949A2-9126-4CBF-99B8-D4B2D7FB9039}"/>
              </a:ext>
            </a:extLst>
          </p:cNvPr>
          <p:cNvSpPr/>
          <p:nvPr/>
        </p:nvSpPr>
        <p:spPr>
          <a:xfrm>
            <a:off x="6191116" y="8040599"/>
            <a:ext cx="386969" cy="386969"/>
          </a:xfrm>
          <a:prstGeom prst="mathPlus">
            <a:avLst>
              <a:gd name="adj1" fmla="val 13674"/>
            </a:avLst>
          </a:prstGeom>
          <a:solidFill>
            <a:srgbClr val="3498DB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755CB44-5296-4383-A951-3BA2E243B01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7" y="7420346"/>
            <a:ext cx="217825" cy="21782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E1C1BE01-A8D6-4765-9CA4-9F89BB7157EE}"/>
              </a:ext>
            </a:extLst>
          </p:cNvPr>
          <p:cNvSpPr/>
          <p:nvPr/>
        </p:nvSpPr>
        <p:spPr>
          <a:xfrm>
            <a:off x="699169" y="736420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sp>
        <p:nvSpPr>
          <p:cNvPr id="89" name="Plus Sign 88"/>
          <p:cNvSpPr/>
          <p:nvPr/>
        </p:nvSpPr>
        <p:spPr>
          <a:xfrm>
            <a:off x="6174493" y="4263505"/>
            <a:ext cx="386969" cy="386969"/>
          </a:xfrm>
          <a:prstGeom prst="mathPlus">
            <a:avLst>
              <a:gd name="adj1" fmla="val 13674"/>
            </a:avLst>
          </a:prstGeom>
          <a:solidFill>
            <a:srgbClr val="3498DB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CAEFFE-86D7-4CCC-A0F0-1FED27827A5D}"/>
              </a:ext>
            </a:extLst>
          </p:cNvPr>
          <p:cNvCxnSpPr>
            <a:cxnSpLocks/>
          </p:cNvCxnSpPr>
          <p:nvPr/>
        </p:nvCxnSpPr>
        <p:spPr>
          <a:xfrm>
            <a:off x="305412" y="7736218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4939414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3849137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5868867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F13E027-2C6C-4CCE-9931-AB1EBEE0FC1E}"/>
              </a:ext>
            </a:extLst>
          </p:cNvPr>
          <p:cNvCxnSpPr>
            <a:cxnSpLocks/>
          </p:cNvCxnSpPr>
          <p:nvPr/>
        </p:nvCxnSpPr>
        <p:spPr>
          <a:xfrm>
            <a:off x="337296" y="6830368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3B1886E-7258-4F52-93E7-594F427EFBCA}"/>
              </a:ext>
            </a:extLst>
          </p:cNvPr>
          <p:cNvSpPr/>
          <p:nvPr/>
        </p:nvSpPr>
        <p:spPr>
          <a:xfrm rot="5400000">
            <a:off x="-33025" y="7248974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32DCBC8-A76D-4608-9D70-F21746631C0A}"/>
              </a:ext>
            </a:extLst>
          </p:cNvPr>
          <p:cNvSpPr/>
          <p:nvPr/>
        </p:nvSpPr>
        <p:spPr>
          <a:xfrm rot="5400000">
            <a:off x="-33025" y="8301429"/>
            <a:ext cx="759589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58482D9-508B-40E3-BF3E-B254B3505D9D}"/>
              </a:ext>
            </a:extLst>
          </p:cNvPr>
          <p:cNvSpPr/>
          <p:nvPr/>
        </p:nvSpPr>
        <p:spPr>
          <a:xfrm rot="5400000">
            <a:off x="-29955" y="6297226"/>
            <a:ext cx="759589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84CA6E4-D719-46DC-AC13-6663A5AC2166}"/>
              </a:ext>
            </a:extLst>
          </p:cNvPr>
          <p:cNvSpPr/>
          <p:nvPr/>
        </p:nvSpPr>
        <p:spPr>
          <a:xfrm rot="5400000">
            <a:off x="-24193" y="5351510"/>
            <a:ext cx="759589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29ED43E6-2A76-4C07-A511-71E98267DDD4}"/>
              </a:ext>
            </a:extLst>
          </p:cNvPr>
          <p:cNvSpPr/>
          <p:nvPr/>
        </p:nvSpPr>
        <p:spPr>
          <a:xfrm rot="5400000">
            <a:off x="-18591" y="4404561"/>
            <a:ext cx="759589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F502094-E731-4257-A955-FFAEAD421307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80" y="3238698"/>
            <a:ext cx="402640" cy="402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FFD676-3356-4BC7-BBCA-78165745126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9" y="10754798"/>
            <a:ext cx="409702" cy="40970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00C14A03-CB02-4DE9-9563-E0AAA57B6989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78" y="9736572"/>
            <a:ext cx="402640" cy="402640"/>
          </a:xfrm>
          <a:prstGeom prst="rect">
            <a:avLst/>
          </a:prstGeom>
        </p:spPr>
      </p:pic>
      <p:sp>
        <p:nvSpPr>
          <p:cNvPr id="102" name="Callout: Line 101">
            <a:extLst>
              <a:ext uri="{FF2B5EF4-FFF2-40B4-BE49-F238E27FC236}">
                <a16:creationId xmlns:a16="http://schemas.microsoft.com/office/drawing/2014/main" id="{ABADEE1F-DDBC-4500-9848-BD60524DB0DC}"/>
              </a:ext>
            </a:extLst>
          </p:cNvPr>
          <p:cNvSpPr/>
          <p:nvPr/>
        </p:nvSpPr>
        <p:spPr>
          <a:xfrm>
            <a:off x="8642676" y="483163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-71746"/>
              <a:gd name="adj4" fmla="val -76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the grading and the comments will be opened as a popup</a:t>
            </a:r>
            <a:endParaRPr lang="en-15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88DC4DB-98ED-4E55-A182-E9B6CC8792EF}"/>
              </a:ext>
            </a:extLst>
          </p:cNvPr>
          <p:cNvSpPr/>
          <p:nvPr/>
        </p:nvSpPr>
        <p:spPr>
          <a:xfrm>
            <a:off x="0" y="1541943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</a:t>
            </a:r>
          </a:p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  Group Name</a:t>
            </a:r>
            <a:endParaRPr lang="en-150" sz="2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1F2768-EEF5-4ECC-88C8-338434316909}"/>
              </a:ext>
            </a:extLst>
          </p:cNvPr>
          <p:cNvSpPr/>
          <p:nvPr/>
        </p:nvSpPr>
        <p:spPr>
          <a:xfrm>
            <a:off x="4329938" y="1590911"/>
            <a:ext cx="2476500" cy="131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42" name="5-Point Star 86">
            <a:extLst>
              <a:ext uri="{FF2B5EF4-FFF2-40B4-BE49-F238E27FC236}">
                <a16:creationId xmlns:a16="http://schemas.microsoft.com/office/drawing/2014/main" id="{EA773A81-FFEE-4CBF-9382-91885C09B4C8}"/>
              </a:ext>
            </a:extLst>
          </p:cNvPr>
          <p:cNvSpPr/>
          <p:nvPr/>
        </p:nvSpPr>
        <p:spPr>
          <a:xfrm>
            <a:off x="5677552" y="1638990"/>
            <a:ext cx="340520" cy="348562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03AB6A4-312B-4F00-9012-771EAD627F7C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2082591"/>
            <a:ext cx="289118" cy="289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6664E8E-7FDB-44DA-A326-A6ADED4329DC}"/>
              </a:ext>
            </a:extLst>
          </p:cNvPr>
          <p:cNvGrpSpPr/>
          <p:nvPr/>
        </p:nvGrpSpPr>
        <p:grpSpPr>
          <a:xfrm>
            <a:off x="302507" y="2578833"/>
            <a:ext cx="3013890" cy="135938"/>
            <a:chOff x="256255" y="3474661"/>
            <a:chExt cx="3013890" cy="191566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36B64F25-0BEF-4EBF-B9D1-ED31D4417B39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FB10046-1031-4AAC-885E-738359EFBEB9}"/>
                </a:ext>
              </a:extLst>
            </p:cNvPr>
            <p:cNvSpPr/>
            <p:nvPr/>
          </p:nvSpPr>
          <p:spPr>
            <a:xfrm>
              <a:off x="262606" y="3482544"/>
              <a:ext cx="2302691" cy="1759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D6A7746-036C-4FAF-A727-C86D3E603FA1}"/>
              </a:ext>
            </a:extLst>
          </p:cNvPr>
          <p:cNvSpPr/>
          <p:nvPr/>
        </p:nvSpPr>
        <p:spPr>
          <a:xfrm>
            <a:off x="3199770" y="251122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4699D270-FD7E-4C55-947A-98E47DF3B99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521056"/>
            <a:ext cx="285803" cy="28580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6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DE2C272D-2D14-4819-B567-7C6141852CC9}"/>
              </a:ext>
            </a:extLst>
          </p:cNvPr>
          <p:cNvGrpSpPr/>
          <p:nvPr/>
        </p:nvGrpSpPr>
        <p:grpSpPr>
          <a:xfrm>
            <a:off x="596042" y="4561175"/>
            <a:ext cx="5601395" cy="369332"/>
            <a:chOff x="596042" y="4003317"/>
            <a:chExt cx="5601395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AD1007-22E4-4BAF-ACC8-25D6E9FAD5C3}"/>
                </a:ext>
              </a:extLst>
            </p:cNvPr>
            <p:cNvSpPr/>
            <p:nvPr/>
          </p:nvSpPr>
          <p:spPr>
            <a:xfrm>
              <a:off x="1236540" y="4046035"/>
              <a:ext cx="4126952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Answer text goes here until no space …</a:t>
              </a:r>
              <a:endParaRPr lang="en-150" dirty="0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DB536EC-15E7-4C72-858E-64DF3C42A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803466-1517-4CC9-9C30-579D8AB88726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415F63-B75F-4FE8-8735-109826F620C5}"/>
                </a:ext>
              </a:extLst>
            </p:cNvPr>
            <p:cNvSpPr/>
            <p:nvPr/>
          </p:nvSpPr>
          <p:spPr>
            <a:xfrm>
              <a:off x="5405655" y="4043889"/>
              <a:ext cx="791782" cy="302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More..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7F2C8DC-7CFC-4EAC-8C41-B33F5AC755CC}"/>
              </a:ext>
            </a:extLst>
          </p:cNvPr>
          <p:cNvSpPr/>
          <p:nvPr/>
        </p:nvSpPr>
        <p:spPr>
          <a:xfrm>
            <a:off x="1245010" y="5533919"/>
            <a:ext cx="1366539" cy="276999"/>
          </a:xfrm>
          <a:prstGeom prst="rect">
            <a:avLst/>
          </a:prstGeom>
          <a:solidFill>
            <a:srgbClr val="FFF9E6"/>
          </a:solidFill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13 Sep 2017</a:t>
            </a:r>
            <a:endParaRPr lang="en-150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994D8F-0892-46BA-876F-40208EEAC953}"/>
              </a:ext>
            </a:extLst>
          </p:cNvPr>
          <p:cNvGrpSpPr/>
          <p:nvPr/>
        </p:nvGrpSpPr>
        <p:grpSpPr>
          <a:xfrm>
            <a:off x="624557" y="6410901"/>
            <a:ext cx="1858107" cy="369332"/>
            <a:chOff x="596042" y="4003317"/>
            <a:chExt cx="1858107" cy="36933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6F1A8A-C400-4673-B4D8-341953957760}"/>
                </a:ext>
              </a:extLst>
            </p:cNvPr>
            <p:cNvSpPr/>
            <p:nvPr/>
          </p:nvSpPr>
          <p:spPr>
            <a:xfrm>
              <a:off x="1236540" y="4046035"/>
              <a:ext cx="1217609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Satisfactory</a:t>
              </a:r>
              <a:endParaRPr lang="en-150" dirty="0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9AF17316-BA7C-4487-9309-72F0403B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CC896E7-4740-4CB0-9AFD-A9EA32126243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1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4F0EC0-ACAA-438E-88DA-689A2C92DD33}"/>
              </a:ext>
            </a:extLst>
          </p:cNvPr>
          <p:cNvGrpSpPr/>
          <p:nvPr/>
        </p:nvGrpSpPr>
        <p:grpSpPr>
          <a:xfrm>
            <a:off x="624557" y="8320027"/>
            <a:ext cx="5601395" cy="1043145"/>
            <a:chOff x="596042" y="4003317"/>
            <a:chExt cx="5601395" cy="104314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F941AE2-71C1-43C7-B60B-57F6615BCFBA}"/>
                </a:ext>
              </a:extLst>
            </p:cNvPr>
            <p:cNvSpPr/>
            <p:nvPr/>
          </p:nvSpPr>
          <p:spPr>
            <a:xfrm>
              <a:off x="1226485" y="4047045"/>
              <a:ext cx="4849154" cy="830997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24 Jan 2012</a:t>
              </a:r>
            </a:p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There was no follow up inspection after the latest inspection, should be done ASAP</a:t>
              </a:r>
              <a:endParaRPr lang="en-150" dirty="0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5E61CDCF-DAB0-4EF3-B45B-B7712C9F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6A7B58-1290-4085-B869-47E84759753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0C11275-3FF6-4B18-AACF-BC9382754497}"/>
                </a:ext>
              </a:extLst>
            </p:cNvPr>
            <p:cNvSpPr/>
            <p:nvPr/>
          </p:nvSpPr>
          <p:spPr>
            <a:xfrm>
              <a:off x="5405655" y="4878041"/>
              <a:ext cx="791782" cy="168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Less..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6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4" y="3322074"/>
            <a:ext cx="5547852" cy="5547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8869926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05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3273591"/>
            <a:ext cx="6490750" cy="5546765"/>
            <a:chOff x="307889" y="3021347"/>
            <a:chExt cx="6490750" cy="2448494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8164" y="3021347"/>
              <a:ext cx="596264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132385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3459" y="5304565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9372544"/>
            <a:ext cx="6786880" cy="1503137"/>
            <a:chOff x="217326" y="6208543"/>
            <a:chExt cx="6786880" cy="1111812"/>
          </a:xfrm>
        </p:grpSpPr>
        <p:sp>
          <p:nvSpPr>
            <p:cNvPr id="58" name="Rectangle 57"/>
            <p:cNvSpPr/>
            <p:nvPr/>
          </p:nvSpPr>
          <p:spPr>
            <a:xfrm>
              <a:off x="217326" y="6208543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6765627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142422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Plus Sign 87"/>
          <p:cNvSpPr/>
          <p:nvPr/>
        </p:nvSpPr>
        <p:spPr>
          <a:xfrm>
            <a:off x="6191116" y="6911146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0" y="1529997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Group 1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264209" y="4725079"/>
            <a:ext cx="4438909" cy="521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27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Checklist: Checklist Name Goes Hers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329938" y="1578965"/>
            <a:ext cx="2476500" cy="1287392"/>
            <a:chOff x="4329938" y="4888313"/>
            <a:chExt cx="2476500" cy="1287392"/>
          </a:xfrm>
        </p:grpSpPr>
        <p:sp>
          <p:nvSpPr>
            <p:cNvPr id="50" name="Rectangle 49"/>
            <p:cNvSpPr/>
            <p:nvPr/>
          </p:nvSpPr>
          <p:spPr>
            <a:xfrm>
              <a:off x="4329938" y="4888313"/>
              <a:ext cx="2476500" cy="1287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        2  / 8 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2 / 26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13</a:t>
              </a:r>
              <a:endParaRPr lang="en-15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135" y="5818458"/>
              <a:ext cx="285803" cy="285803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6000"/>
                </a:prstClr>
              </a:outerShdw>
            </a:effectLst>
          </p:spPr>
        </p:pic>
      </p:grpSp>
      <p:sp>
        <p:nvSpPr>
          <p:cNvPr id="74" name="5-Point Star 86"/>
          <p:cNvSpPr/>
          <p:nvPr/>
        </p:nvSpPr>
        <p:spPr>
          <a:xfrm>
            <a:off x="6181665" y="10261637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6177320" y="7822542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5326282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A6D77D9-FDF5-466F-A3FD-B143FDA76B77}"/>
              </a:ext>
            </a:extLst>
          </p:cNvPr>
          <p:cNvSpPr/>
          <p:nvPr/>
        </p:nvSpPr>
        <p:spPr>
          <a:xfrm>
            <a:off x="7276427" y="6118042"/>
            <a:ext cx="3085637" cy="2702313"/>
          </a:xfrm>
          <a:prstGeom prst="borderCallout1">
            <a:avLst>
              <a:gd name="adj1" fmla="val 18750"/>
              <a:gd name="adj2" fmla="val -8333"/>
              <a:gd name="adj3" fmla="val 17874"/>
              <a:gd name="adj4" fmla="val -8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 tier question. </a:t>
            </a:r>
          </a:p>
          <a:p>
            <a:r>
              <a:rPr lang="en-US" dirty="0"/>
              <a:t>If the user clicks to move between jobs his answers will be saved.</a:t>
            </a:r>
          </a:p>
          <a:p>
            <a:r>
              <a:rPr lang="en-US" dirty="0"/>
              <a:t>If he clicks “cancel” only his latest question will not be saved.</a:t>
            </a:r>
          </a:p>
          <a:p>
            <a:endParaRPr lang="en-1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D5A86-E85D-49B5-B521-BC77AD1BBFDA}"/>
              </a:ext>
            </a:extLst>
          </p:cNvPr>
          <p:cNvCxnSpPr>
            <a:cxnSpLocks/>
          </p:cNvCxnSpPr>
          <p:nvPr/>
        </p:nvCxnSpPr>
        <p:spPr>
          <a:xfrm>
            <a:off x="-1" y="5179155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B29A16C-8C27-4F5A-BEBC-1649BE701F61}"/>
              </a:ext>
            </a:extLst>
          </p:cNvPr>
          <p:cNvSpPr/>
          <p:nvPr/>
        </p:nvSpPr>
        <p:spPr>
          <a:xfrm>
            <a:off x="4329938" y="1583526"/>
            <a:ext cx="2476500" cy="128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9" name="5-Point Star 86">
            <a:extLst>
              <a:ext uri="{FF2B5EF4-FFF2-40B4-BE49-F238E27FC236}">
                <a16:creationId xmlns:a16="http://schemas.microsoft.com/office/drawing/2014/main" id="{9D6E5BE7-B91C-4166-8EE4-7E1F74C7D85A}"/>
              </a:ext>
            </a:extLst>
          </p:cNvPr>
          <p:cNvSpPr/>
          <p:nvPr/>
        </p:nvSpPr>
        <p:spPr>
          <a:xfrm>
            <a:off x="5677552" y="1631605"/>
            <a:ext cx="340520" cy="348562"/>
          </a:xfrm>
          <a:prstGeom prst="star5">
            <a:avLst/>
          </a:prstGeom>
          <a:noFill/>
          <a:ln>
            <a:solidFill>
              <a:srgbClr val="FFC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6EA5BA0-2BC6-45F4-8A39-7422411046D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4430606"/>
            <a:ext cx="289118" cy="28911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356A01E6-59AE-433C-99A2-CF4268409430}"/>
              </a:ext>
            </a:extLst>
          </p:cNvPr>
          <p:cNvGrpSpPr/>
          <p:nvPr/>
        </p:nvGrpSpPr>
        <p:grpSpPr>
          <a:xfrm>
            <a:off x="274022" y="9929218"/>
            <a:ext cx="3013890" cy="135938"/>
            <a:chOff x="256255" y="3474661"/>
            <a:chExt cx="3013890" cy="19156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CC9D358-0F12-47A3-99C3-6AF26E5DD6CF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E8F2A0A-0A69-49EE-998D-ECCE43CD9C65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396F9F4-615A-4F88-9E65-C2686A71D9D8}"/>
              </a:ext>
            </a:extLst>
          </p:cNvPr>
          <p:cNvSpPr/>
          <p:nvPr/>
        </p:nvSpPr>
        <p:spPr>
          <a:xfrm>
            <a:off x="3171285" y="9861608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43292-0A73-46AE-A470-7D7727457921}"/>
              </a:ext>
            </a:extLst>
          </p:cNvPr>
          <p:cNvGrpSpPr/>
          <p:nvPr/>
        </p:nvGrpSpPr>
        <p:grpSpPr>
          <a:xfrm>
            <a:off x="596042" y="6189754"/>
            <a:ext cx="5601395" cy="369332"/>
            <a:chOff x="596042" y="4003317"/>
            <a:chExt cx="5601395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A450FE-BE19-4A71-B5BB-1D104681EB5C}"/>
                </a:ext>
              </a:extLst>
            </p:cNvPr>
            <p:cNvSpPr/>
            <p:nvPr/>
          </p:nvSpPr>
          <p:spPr>
            <a:xfrm>
              <a:off x="1236540" y="4046035"/>
              <a:ext cx="4126952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Answer text goes here until no space …</a:t>
              </a:r>
              <a:endParaRPr lang="en-15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DFDFC59-6891-49E3-A84D-1CDEFA9F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1ED31E-6DE9-4C27-AB7E-1404C6061DF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027059-E25A-4CA9-9919-3B7EC887194C}"/>
                </a:ext>
              </a:extLst>
            </p:cNvPr>
            <p:cNvSpPr/>
            <p:nvPr/>
          </p:nvSpPr>
          <p:spPr>
            <a:xfrm>
              <a:off x="5405655" y="4043889"/>
              <a:ext cx="791782" cy="302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More..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71BD0ED-CD30-4F50-ADB8-50AC6DECDDBA}"/>
              </a:ext>
            </a:extLst>
          </p:cNvPr>
          <p:cNvSpPr/>
          <p:nvPr/>
        </p:nvSpPr>
        <p:spPr>
          <a:xfrm>
            <a:off x="1245010" y="7178223"/>
            <a:ext cx="1366539" cy="276999"/>
          </a:xfrm>
          <a:prstGeom prst="rect">
            <a:avLst/>
          </a:prstGeom>
          <a:solidFill>
            <a:srgbClr val="FFF9E6"/>
          </a:solidFill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13 Sep 2017</a:t>
            </a:r>
            <a:endParaRPr lang="en-15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7218745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716260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627A22-8756-455E-9551-1E096FEAA072}"/>
              </a:ext>
            </a:extLst>
          </p:cNvPr>
          <p:cNvGrpSpPr/>
          <p:nvPr/>
        </p:nvGrpSpPr>
        <p:grpSpPr>
          <a:xfrm>
            <a:off x="624557" y="8219087"/>
            <a:ext cx="1858107" cy="369332"/>
            <a:chOff x="596042" y="4003317"/>
            <a:chExt cx="1858107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388C807-D0C4-4D52-9B8A-2C1A842F70BB}"/>
                </a:ext>
              </a:extLst>
            </p:cNvPr>
            <p:cNvSpPr/>
            <p:nvPr/>
          </p:nvSpPr>
          <p:spPr>
            <a:xfrm>
              <a:off x="1236540" y="4046035"/>
              <a:ext cx="1217609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Satisfactory</a:t>
              </a:r>
              <a:endParaRPr lang="en-150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16909F2-4485-4C19-8EE7-6A744025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036C50-524E-424E-A299-EE9072F164BD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1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1AEB499-0A1D-4A65-9521-FE5FC89C9681}"/>
              </a:ext>
            </a:extLst>
          </p:cNvPr>
          <p:cNvGrpSpPr/>
          <p:nvPr/>
        </p:nvGrpSpPr>
        <p:grpSpPr>
          <a:xfrm>
            <a:off x="274022" y="10739743"/>
            <a:ext cx="3013890" cy="135938"/>
            <a:chOff x="256255" y="3474661"/>
            <a:chExt cx="3013890" cy="19156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D5B79824-B962-4F5D-9EF5-4199CD63150C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0819F8F-ECDF-4118-8292-B8F5F3B6230F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E578C46-7AE7-425E-836B-E9D57064D938}"/>
              </a:ext>
            </a:extLst>
          </p:cNvPr>
          <p:cNvSpPr/>
          <p:nvPr/>
        </p:nvSpPr>
        <p:spPr>
          <a:xfrm>
            <a:off x="3171285" y="1067213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EA0719-371F-49D7-8413-83F5D2A29413}"/>
              </a:ext>
            </a:extLst>
          </p:cNvPr>
          <p:cNvGrpSpPr/>
          <p:nvPr/>
        </p:nvGrpSpPr>
        <p:grpSpPr>
          <a:xfrm>
            <a:off x="280373" y="5637214"/>
            <a:ext cx="3013890" cy="135938"/>
            <a:chOff x="256255" y="3474661"/>
            <a:chExt cx="3013890" cy="191566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D419E7B-C314-4A94-ACA0-FA1062D76975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F1039EC-5626-47E8-9E2A-5B3EC4BB3676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0F26CC-F9E0-44BA-962A-5EB014E31710}"/>
              </a:ext>
            </a:extLst>
          </p:cNvPr>
          <p:cNvSpPr/>
          <p:nvPr/>
        </p:nvSpPr>
        <p:spPr>
          <a:xfrm>
            <a:off x="3177636" y="5569604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B001BB6-3AAE-4713-B837-D9F89814C9D6}"/>
              </a:ext>
            </a:extLst>
          </p:cNvPr>
          <p:cNvSpPr/>
          <p:nvPr/>
        </p:nvSpPr>
        <p:spPr>
          <a:xfrm rot="5400000">
            <a:off x="-59707" y="7033347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7565D41-42C2-4525-A2F6-F84108A8647E}"/>
              </a:ext>
            </a:extLst>
          </p:cNvPr>
          <p:cNvSpPr/>
          <p:nvPr/>
        </p:nvSpPr>
        <p:spPr>
          <a:xfrm rot="5400000">
            <a:off x="-51331" y="8134501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89" name="Plus Sign 88"/>
          <p:cNvSpPr/>
          <p:nvPr/>
        </p:nvSpPr>
        <p:spPr>
          <a:xfrm>
            <a:off x="6174493" y="6092130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CB89129-80CB-41CA-B85F-F8AE34509BF0}"/>
              </a:ext>
            </a:extLst>
          </p:cNvPr>
          <p:cNvSpPr/>
          <p:nvPr/>
        </p:nvSpPr>
        <p:spPr>
          <a:xfrm rot="5400000">
            <a:off x="-68682" y="6275125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6599076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5877381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7528529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925E540-FC3F-424F-A553-019706FB9BCD}"/>
              </a:ext>
            </a:extLst>
          </p:cNvPr>
          <p:cNvSpPr/>
          <p:nvPr/>
        </p:nvSpPr>
        <p:spPr>
          <a:xfrm>
            <a:off x="0" y="1527106"/>
            <a:ext cx="6858000" cy="1066489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F6E65DB-5D38-4123-99A2-280EA6081258}"/>
              </a:ext>
            </a:extLst>
          </p:cNvPr>
          <p:cNvSpPr/>
          <p:nvPr/>
        </p:nvSpPr>
        <p:spPr>
          <a:xfrm>
            <a:off x="472420" y="4117181"/>
            <a:ext cx="6035169" cy="5618237"/>
          </a:xfrm>
          <a:prstGeom prst="roundRect">
            <a:avLst>
              <a:gd name="adj" fmla="val 322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A3B1E7D-3FF1-482B-A9E8-E9F12C5E7AD0}"/>
              </a:ext>
            </a:extLst>
          </p:cNvPr>
          <p:cNvSpPr/>
          <p:nvPr/>
        </p:nvSpPr>
        <p:spPr>
          <a:xfrm>
            <a:off x="4721533" y="8597982"/>
            <a:ext cx="1556090" cy="659769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alvetica"/>
                <a:cs typeface="Hadassah Friedlaender" panose="02020603050405020304" pitchFamily="18" charset="-79"/>
              </a:rPr>
              <a:t>Done</a:t>
            </a:r>
            <a:endParaRPr lang="en-150" sz="2400" b="1" dirty="0">
              <a:solidFill>
                <a:schemeClr val="bg1"/>
              </a:solidFill>
              <a:latin typeface="Halvetica"/>
              <a:cs typeface="Hadassah Friedlaender" panose="02020603050405020304" pitchFamily="18" charset="-79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F567B9-E97A-41BC-8607-1BD01B163BF6}"/>
              </a:ext>
            </a:extLst>
          </p:cNvPr>
          <p:cNvSpPr/>
          <p:nvPr/>
        </p:nvSpPr>
        <p:spPr>
          <a:xfrm>
            <a:off x="1000896" y="8565571"/>
            <a:ext cx="1053271" cy="6597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498DB"/>
                </a:solidFill>
                <a:latin typeface="Halvetica"/>
                <a:cs typeface="Hadassah Friedlaender" panose="02020603050405020304" pitchFamily="18" charset="-79"/>
              </a:rPr>
              <a:t>Cancel</a:t>
            </a:r>
            <a:endParaRPr lang="en-150" sz="2400" b="1" dirty="0">
              <a:solidFill>
                <a:srgbClr val="3498DB"/>
              </a:solidFill>
              <a:latin typeface="Halvetica"/>
              <a:cs typeface="Hadassah Friedlaender" panose="02020603050405020304" pitchFamily="18" charset="-79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B71EC2A-CFA0-48E8-9470-7E169B79A69F}"/>
              </a:ext>
            </a:extLst>
          </p:cNvPr>
          <p:cNvSpPr/>
          <p:nvPr/>
        </p:nvSpPr>
        <p:spPr>
          <a:xfrm>
            <a:off x="466522" y="2861554"/>
            <a:ext cx="6041067" cy="1389903"/>
          </a:xfrm>
          <a:prstGeom prst="roundRect">
            <a:avLst>
              <a:gd name="adj" fmla="val 10131"/>
            </a:avLst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16432-503D-499F-95FC-D7F66062F517}"/>
              </a:ext>
            </a:extLst>
          </p:cNvPr>
          <p:cNvGrpSpPr/>
          <p:nvPr/>
        </p:nvGrpSpPr>
        <p:grpSpPr>
          <a:xfrm>
            <a:off x="1075676" y="6190175"/>
            <a:ext cx="4978861" cy="1683882"/>
            <a:chOff x="1075676" y="6190175"/>
            <a:chExt cx="4978861" cy="168388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0C30479-FA68-405C-A110-1C94E997666A}"/>
                </a:ext>
              </a:extLst>
            </p:cNvPr>
            <p:cNvSpPr/>
            <p:nvPr/>
          </p:nvSpPr>
          <p:spPr>
            <a:xfrm>
              <a:off x="2710594" y="6730041"/>
              <a:ext cx="1749678" cy="6210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8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Average</a:t>
              </a:r>
              <a:endParaRPr lang="en-150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0335D5D-8DD6-4FA0-A964-A17C26400540}"/>
                </a:ext>
              </a:extLst>
            </p:cNvPr>
            <p:cNvSpPr/>
            <p:nvPr/>
          </p:nvSpPr>
          <p:spPr>
            <a:xfrm>
              <a:off x="2680638" y="7193616"/>
              <a:ext cx="1749678" cy="374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80"/>
                </a:lnSpc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Good</a:t>
              </a:r>
              <a:endParaRPr lang="en-15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30E0F8A-015A-457F-B7CA-7E9D91BBF814}"/>
                </a:ext>
              </a:extLst>
            </p:cNvPr>
            <p:cNvSpPr/>
            <p:nvPr/>
          </p:nvSpPr>
          <p:spPr>
            <a:xfrm>
              <a:off x="2771262" y="7499152"/>
              <a:ext cx="1749678" cy="374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8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Excellent</a:t>
              </a:r>
              <a:endParaRPr lang="en-150" sz="14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157849D-1A5D-471C-84A2-A0135E38D1A9}"/>
                </a:ext>
              </a:extLst>
            </p:cNvPr>
            <p:cNvSpPr/>
            <p:nvPr/>
          </p:nvSpPr>
          <p:spPr>
            <a:xfrm>
              <a:off x="2707984" y="6515793"/>
              <a:ext cx="1919974" cy="374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80"/>
                </a:lnSpc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Below Average</a:t>
              </a:r>
              <a:endParaRPr lang="en-15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AF9BCFD-068C-402B-AF99-E54217450D8D}"/>
                </a:ext>
              </a:extLst>
            </p:cNvPr>
            <p:cNvSpPr/>
            <p:nvPr/>
          </p:nvSpPr>
          <p:spPr>
            <a:xfrm>
              <a:off x="2721138" y="6190175"/>
              <a:ext cx="1749678" cy="374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8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Bad</a:t>
              </a:r>
              <a:endParaRPr lang="en-150" sz="14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FB6AF0-60C6-47C6-90E3-4A0248E8CDC5}"/>
                </a:ext>
              </a:extLst>
            </p:cNvPr>
            <p:cNvCxnSpPr/>
            <p:nvPr/>
          </p:nvCxnSpPr>
          <p:spPr>
            <a:xfrm>
              <a:off x="1075676" y="6877150"/>
              <a:ext cx="495960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BD7B312-F75C-4052-86D0-F6BD85AAD599}"/>
                </a:ext>
              </a:extLst>
            </p:cNvPr>
            <p:cNvCxnSpPr/>
            <p:nvPr/>
          </p:nvCxnSpPr>
          <p:spPr>
            <a:xfrm>
              <a:off x="1094936" y="7218745"/>
              <a:ext cx="495960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BDDB828-EDFE-436F-9A4F-AE15B6B57B21}"/>
              </a:ext>
            </a:extLst>
          </p:cNvPr>
          <p:cNvSpPr/>
          <p:nvPr/>
        </p:nvSpPr>
        <p:spPr>
          <a:xfrm>
            <a:off x="653458" y="4312013"/>
            <a:ext cx="5877721" cy="1892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8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15ppm alarm arrangement: Automatic stopping device for 15ppm alarm arrangement working satisfactory (MARPOL, Annex I)</a:t>
            </a:r>
            <a:endParaRPr lang="en-150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D79E097-BEFC-46CA-8FB2-B79DB3407C16}"/>
              </a:ext>
            </a:extLst>
          </p:cNvPr>
          <p:cNvSpPr/>
          <p:nvPr/>
        </p:nvSpPr>
        <p:spPr>
          <a:xfrm>
            <a:off x="466522" y="4098356"/>
            <a:ext cx="6041067" cy="1620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568121D-9B1B-449F-8703-37D199444368}"/>
              </a:ext>
            </a:extLst>
          </p:cNvPr>
          <p:cNvSpPr/>
          <p:nvPr/>
        </p:nvSpPr>
        <p:spPr>
          <a:xfrm>
            <a:off x="575999" y="2823544"/>
            <a:ext cx="5822112" cy="14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80"/>
              </a:lnSpc>
            </a:pPr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Location Name goes here</a:t>
            </a:r>
          </a:p>
          <a:p>
            <a:pPr>
              <a:lnSpc>
                <a:spcPts val="2880"/>
              </a:lnSpc>
            </a:pPr>
            <a:endParaRPr lang="en-US" sz="2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lnSpc>
                <a:spcPts val="2880"/>
              </a:lnSpc>
            </a:pPr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 3 / 10</a:t>
            </a:r>
            <a:endParaRPr lang="en-150" sz="2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FB6EF3-D945-47A4-A6CB-CA89CFDA15B6}"/>
              </a:ext>
            </a:extLst>
          </p:cNvPr>
          <p:cNvGrpSpPr/>
          <p:nvPr/>
        </p:nvGrpSpPr>
        <p:grpSpPr>
          <a:xfrm>
            <a:off x="4988768" y="3782110"/>
            <a:ext cx="245305" cy="287970"/>
            <a:chOff x="5351991" y="3738473"/>
            <a:chExt cx="145086" cy="17032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8E2C95-2FA9-48DB-A561-2D2E4F08302F}"/>
                </a:ext>
              </a:extLst>
            </p:cNvPr>
            <p:cNvCxnSpPr>
              <a:cxnSpLocks/>
            </p:cNvCxnSpPr>
            <p:nvPr/>
          </p:nvCxnSpPr>
          <p:spPr>
            <a:xfrm>
              <a:off x="5351992" y="3738473"/>
              <a:ext cx="145085" cy="9443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1E4E5D7-77F2-4229-A037-E55477FA8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1991" y="3821637"/>
              <a:ext cx="145085" cy="8715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51E030C-EAE9-4789-A049-FF4F6B22E8A1}"/>
              </a:ext>
            </a:extLst>
          </p:cNvPr>
          <p:cNvGrpSpPr/>
          <p:nvPr/>
        </p:nvGrpSpPr>
        <p:grpSpPr>
          <a:xfrm rot="10800000">
            <a:off x="1714105" y="3766938"/>
            <a:ext cx="245305" cy="287970"/>
            <a:chOff x="5351991" y="3738473"/>
            <a:chExt cx="145086" cy="17032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0D1C223-0AE1-4CB6-AD54-8E2C60E01F0A}"/>
                </a:ext>
              </a:extLst>
            </p:cNvPr>
            <p:cNvCxnSpPr>
              <a:cxnSpLocks/>
            </p:cNvCxnSpPr>
            <p:nvPr/>
          </p:nvCxnSpPr>
          <p:spPr>
            <a:xfrm>
              <a:off x="5351992" y="3738473"/>
              <a:ext cx="145085" cy="9443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87DF9EC-E00A-4C4A-98B4-B6539F05C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1991" y="3821637"/>
              <a:ext cx="145085" cy="8715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53CBEE2-BDD4-4C6D-B6C6-F8DDB7B6EDB2}"/>
              </a:ext>
            </a:extLst>
          </p:cNvPr>
          <p:cNvSpPr/>
          <p:nvPr/>
        </p:nvSpPr>
        <p:spPr>
          <a:xfrm>
            <a:off x="2626114" y="8572774"/>
            <a:ext cx="1053271" cy="6597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b="1" dirty="0">
              <a:solidFill>
                <a:srgbClr val="3498DB"/>
              </a:solidFill>
              <a:latin typeface="Halvetica"/>
              <a:cs typeface="Hadassah Friedlaender" panose="02020603050405020304" pitchFamily="18" charset="-79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86DB8506-C769-4932-8DF3-F23ACE33C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72" y="8676642"/>
            <a:ext cx="451265" cy="451265"/>
          </a:xfrm>
          <a:prstGeom prst="rect">
            <a:avLst/>
          </a:prstGeom>
        </p:spPr>
      </p:pic>
      <p:sp>
        <p:nvSpPr>
          <p:cNvPr id="16" name="Plus Sign 15">
            <a:extLst>
              <a:ext uri="{FF2B5EF4-FFF2-40B4-BE49-F238E27FC236}">
                <a16:creationId xmlns:a16="http://schemas.microsoft.com/office/drawing/2014/main" id="{8EB0A19E-1C55-4FC9-BB05-E86F73324DAF}"/>
              </a:ext>
            </a:extLst>
          </p:cNvPr>
          <p:cNvSpPr/>
          <p:nvPr/>
        </p:nvSpPr>
        <p:spPr>
          <a:xfrm>
            <a:off x="3546589" y="8929938"/>
            <a:ext cx="237764" cy="237764"/>
          </a:xfrm>
          <a:prstGeom prst="mathPlus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0966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3273591"/>
            <a:ext cx="6490750" cy="5546765"/>
            <a:chOff x="307889" y="3021347"/>
            <a:chExt cx="6490750" cy="2448494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8164" y="3021347"/>
              <a:ext cx="596264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132385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3459" y="5304565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9372544"/>
            <a:ext cx="6786880" cy="1503137"/>
            <a:chOff x="217326" y="6208543"/>
            <a:chExt cx="6786880" cy="1111812"/>
          </a:xfrm>
        </p:grpSpPr>
        <p:sp>
          <p:nvSpPr>
            <p:cNvPr id="58" name="Rectangle 57"/>
            <p:cNvSpPr/>
            <p:nvPr/>
          </p:nvSpPr>
          <p:spPr>
            <a:xfrm>
              <a:off x="217326" y="6208543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6765627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142422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Plus Sign 87"/>
          <p:cNvSpPr/>
          <p:nvPr/>
        </p:nvSpPr>
        <p:spPr>
          <a:xfrm>
            <a:off x="6191116" y="6911146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0" y="1529997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Group 1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264209" y="4725079"/>
            <a:ext cx="4438909" cy="521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27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Checklist: Checklist Name Goes Hers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329938" y="1578965"/>
            <a:ext cx="2476500" cy="1287392"/>
            <a:chOff x="4329938" y="4888313"/>
            <a:chExt cx="2476500" cy="1287392"/>
          </a:xfrm>
        </p:grpSpPr>
        <p:sp>
          <p:nvSpPr>
            <p:cNvPr id="50" name="Rectangle 49"/>
            <p:cNvSpPr/>
            <p:nvPr/>
          </p:nvSpPr>
          <p:spPr>
            <a:xfrm>
              <a:off x="4329938" y="4888313"/>
              <a:ext cx="2476500" cy="1287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        2  / 8 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2 / 26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13</a:t>
              </a:r>
              <a:endParaRPr lang="en-15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135" y="5818458"/>
              <a:ext cx="285803" cy="285803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6000"/>
                </a:prstClr>
              </a:outerShdw>
            </a:effectLst>
          </p:spPr>
        </p:pic>
      </p:grpSp>
      <p:sp>
        <p:nvSpPr>
          <p:cNvPr id="74" name="5-Point Star 86"/>
          <p:cNvSpPr/>
          <p:nvPr/>
        </p:nvSpPr>
        <p:spPr>
          <a:xfrm>
            <a:off x="6181665" y="10261637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6177320" y="7822542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5326282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A6D77D9-FDF5-466F-A3FD-B143FDA76B77}"/>
              </a:ext>
            </a:extLst>
          </p:cNvPr>
          <p:cNvSpPr/>
          <p:nvPr/>
        </p:nvSpPr>
        <p:spPr>
          <a:xfrm>
            <a:off x="8070598" y="6118043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17874"/>
              <a:gd name="adj4" fmla="val -8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tier question</a:t>
            </a:r>
            <a:endParaRPr lang="en-1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D5A86-E85D-49B5-B521-BC77AD1BBFDA}"/>
              </a:ext>
            </a:extLst>
          </p:cNvPr>
          <p:cNvCxnSpPr>
            <a:cxnSpLocks/>
          </p:cNvCxnSpPr>
          <p:nvPr/>
        </p:nvCxnSpPr>
        <p:spPr>
          <a:xfrm>
            <a:off x="-1" y="5179155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B29A16C-8C27-4F5A-BEBC-1649BE701F61}"/>
              </a:ext>
            </a:extLst>
          </p:cNvPr>
          <p:cNvSpPr/>
          <p:nvPr/>
        </p:nvSpPr>
        <p:spPr>
          <a:xfrm>
            <a:off x="4329938" y="1583526"/>
            <a:ext cx="2476500" cy="128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9" name="5-Point Star 86">
            <a:extLst>
              <a:ext uri="{FF2B5EF4-FFF2-40B4-BE49-F238E27FC236}">
                <a16:creationId xmlns:a16="http://schemas.microsoft.com/office/drawing/2014/main" id="{9D6E5BE7-B91C-4166-8EE4-7E1F74C7D85A}"/>
              </a:ext>
            </a:extLst>
          </p:cNvPr>
          <p:cNvSpPr/>
          <p:nvPr/>
        </p:nvSpPr>
        <p:spPr>
          <a:xfrm>
            <a:off x="5677552" y="1631605"/>
            <a:ext cx="340520" cy="348562"/>
          </a:xfrm>
          <a:prstGeom prst="star5">
            <a:avLst/>
          </a:prstGeom>
          <a:noFill/>
          <a:ln>
            <a:solidFill>
              <a:srgbClr val="FFC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6EA5BA0-2BC6-45F4-8A39-7422411046D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4430606"/>
            <a:ext cx="289118" cy="28911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356A01E6-59AE-433C-99A2-CF4268409430}"/>
              </a:ext>
            </a:extLst>
          </p:cNvPr>
          <p:cNvGrpSpPr/>
          <p:nvPr/>
        </p:nvGrpSpPr>
        <p:grpSpPr>
          <a:xfrm>
            <a:off x="274022" y="9929218"/>
            <a:ext cx="3013890" cy="135938"/>
            <a:chOff x="256255" y="3474661"/>
            <a:chExt cx="3013890" cy="19156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CC9D358-0F12-47A3-99C3-6AF26E5DD6CF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E8F2A0A-0A69-49EE-998D-ECCE43CD9C65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396F9F4-615A-4F88-9E65-C2686A71D9D8}"/>
              </a:ext>
            </a:extLst>
          </p:cNvPr>
          <p:cNvSpPr/>
          <p:nvPr/>
        </p:nvSpPr>
        <p:spPr>
          <a:xfrm>
            <a:off x="3171285" y="9861608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43292-0A73-46AE-A470-7D7727457921}"/>
              </a:ext>
            </a:extLst>
          </p:cNvPr>
          <p:cNvGrpSpPr/>
          <p:nvPr/>
        </p:nvGrpSpPr>
        <p:grpSpPr>
          <a:xfrm>
            <a:off x="596042" y="6189754"/>
            <a:ext cx="5601395" cy="369332"/>
            <a:chOff x="596042" y="4003317"/>
            <a:chExt cx="5601395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A450FE-BE19-4A71-B5BB-1D104681EB5C}"/>
                </a:ext>
              </a:extLst>
            </p:cNvPr>
            <p:cNvSpPr/>
            <p:nvPr/>
          </p:nvSpPr>
          <p:spPr>
            <a:xfrm>
              <a:off x="1236540" y="4046035"/>
              <a:ext cx="4126952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Answer text goes here until no space …</a:t>
              </a:r>
              <a:endParaRPr lang="en-15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DFDFC59-6891-49E3-A84D-1CDEFA9F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1ED31E-6DE9-4C27-AB7E-1404C6061DF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027059-E25A-4CA9-9919-3B7EC887194C}"/>
                </a:ext>
              </a:extLst>
            </p:cNvPr>
            <p:cNvSpPr/>
            <p:nvPr/>
          </p:nvSpPr>
          <p:spPr>
            <a:xfrm>
              <a:off x="5405655" y="4043889"/>
              <a:ext cx="791782" cy="302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More..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71BD0ED-CD30-4F50-ADB8-50AC6DECDDBA}"/>
              </a:ext>
            </a:extLst>
          </p:cNvPr>
          <p:cNvSpPr/>
          <p:nvPr/>
        </p:nvSpPr>
        <p:spPr>
          <a:xfrm>
            <a:off x="1245010" y="7178223"/>
            <a:ext cx="1366539" cy="276999"/>
          </a:xfrm>
          <a:prstGeom prst="rect">
            <a:avLst/>
          </a:prstGeom>
          <a:solidFill>
            <a:srgbClr val="FFF9E6"/>
          </a:solidFill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13 Sep 2017</a:t>
            </a:r>
            <a:endParaRPr lang="en-15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7218745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716260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627A22-8756-455E-9551-1E096FEAA072}"/>
              </a:ext>
            </a:extLst>
          </p:cNvPr>
          <p:cNvGrpSpPr/>
          <p:nvPr/>
        </p:nvGrpSpPr>
        <p:grpSpPr>
          <a:xfrm>
            <a:off x="624557" y="8219087"/>
            <a:ext cx="1858107" cy="369332"/>
            <a:chOff x="596042" y="4003317"/>
            <a:chExt cx="1858107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388C807-D0C4-4D52-9B8A-2C1A842F70BB}"/>
                </a:ext>
              </a:extLst>
            </p:cNvPr>
            <p:cNvSpPr/>
            <p:nvPr/>
          </p:nvSpPr>
          <p:spPr>
            <a:xfrm>
              <a:off x="1236540" y="4046035"/>
              <a:ext cx="1217609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Satisfactory</a:t>
              </a:r>
              <a:endParaRPr lang="en-150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16909F2-4485-4C19-8EE7-6A744025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036C50-524E-424E-A299-EE9072F164BD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1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1AEB499-0A1D-4A65-9521-FE5FC89C9681}"/>
              </a:ext>
            </a:extLst>
          </p:cNvPr>
          <p:cNvGrpSpPr/>
          <p:nvPr/>
        </p:nvGrpSpPr>
        <p:grpSpPr>
          <a:xfrm>
            <a:off x="274022" y="10739743"/>
            <a:ext cx="3013890" cy="135938"/>
            <a:chOff x="256255" y="3474661"/>
            <a:chExt cx="3013890" cy="19156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D5B79824-B962-4F5D-9EF5-4199CD63150C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0819F8F-ECDF-4118-8292-B8F5F3B6230F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E578C46-7AE7-425E-836B-E9D57064D938}"/>
              </a:ext>
            </a:extLst>
          </p:cNvPr>
          <p:cNvSpPr/>
          <p:nvPr/>
        </p:nvSpPr>
        <p:spPr>
          <a:xfrm>
            <a:off x="3171285" y="1067213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EA0719-371F-49D7-8413-83F5D2A29413}"/>
              </a:ext>
            </a:extLst>
          </p:cNvPr>
          <p:cNvGrpSpPr/>
          <p:nvPr/>
        </p:nvGrpSpPr>
        <p:grpSpPr>
          <a:xfrm>
            <a:off x="280373" y="5637214"/>
            <a:ext cx="3013890" cy="135938"/>
            <a:chOff x="256255" y="3474661"/>
            <a:chExt cx="3013890" cy="191566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D419E7B-C314-4A94-ACA0-FA1062D76975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F1039EC-5626-47E8-9E2A-5B3EC4BB3676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0F26CC-F9E0-44BA-962A-5EB014E31710}"/>
              </a:ext>
            </a:extLst>
          </p:cNvPr>
          <p:cNvSpPr/>
          <p:nvPr/>
        </p:nvSpPr>
        <p:spPr>
          <a:xfrm>
            <a:off x="3177636" y="5569604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B001BB6-3AAE-4713-B837-D9F89814C9D6}"/>
              </a:ext>
            </a:extLst>
          </p:cNvPr>
          <p:cNvSpPr/>
          <p:nvPr/>
        </p:nvSpPr>
        <p:spPr>
          <a:xfrm rot="5400000">
            <a:off x="-59707" y="7033347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7565D41-42C2-4525-A2F6-F84108A8647E}"/>
              </a:ext>
            </a:extLst>
          </p:cNvPr>
          <p:cNvSpPr/>
          <p:nvPr/>
        </p:nvSpPr>
        <p:spPr>
          <a:xfrm rot="5400000">
            <a:off x="-51331" y="8134501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89" name="Plus Sign 88"/>
          <p:cNvSpPr/>
          <p:nvPr/>
        </p:nvSpPr>
        <p:spPr>
          <a:xfrm>
            <a:off x="6174493" y="6092130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CB89129-80CB-41CA-B85F-F8AE34509BF0}"/>
              </a:ext>
            </a:extLst>
          </p:cNvPr>
          <p:cNvSpPr/>
          <p:nvPr/>
        </p:nvSpPr>
        <p:spPr>
          <a:xfrm rot="5400000">
            <a:off x="-68682" y="6275125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6599076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5877381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7528529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925E540-FC3F-424F-A553-019706FB9BCD}"/>
              </a:ext>
            </a:extLst>
          </p:cNvPr>
          <p:cNvSpPr/>
          <p:nvPr/>
        </p:nvSpPr>
        <p:spPr>
          <a:xfrm>
            <a:off x="0" y="1527106"/>
            <a:ext cx="6858000" cy="1066489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F6E65DB-5D38-4123-99A2-280EA6081258}"/>
              </a:ext>
            </a:extLst>
          </p:cNvPr>
          <p:cNvSpPr/>
          <p:nvPr/>
        </p:nvSpPr>
        <p:spPr>
          <a:xfrm>
            <a:off x="472420" y="4117181"/>
            <a:ext cx="6035169" cy="5618237"/>
          </a:xfrm>
          <a:prstGeom prst="roundRect">
            <a:avLst>
              <a:gd name="adj" fmla="val 322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A3B1E7D-3FF1-482B-A9E8-E9F12C5E7AD0}"/>
              </a:ext>
            </a:extLst>
          </p:cNvPr>
          <p:cNvSpPr/>
          <p:nvPr/>
        </p:nvSpPr>
        <p:spPr>
          <a:xfrm>
            <a:off x="4305535" y="8597982"/>
            <a:ext cx="1828199" cy="659769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alvetica"/>
                <a:cs typeface="Hadassah Friedlaender" panose="02020603050405020304" pitchFamily="18" charset="-79"/>
              </a:rPr>
              <a:t>Done</a:t>
            </a:r>
            <a:endParaRPr lang="en-150" sz="2400" b="1" dirty="0">
              <a:solidFill>
                <a:schemeClr val="bg1"/>
              </a:solidFill>
              <a:latin typeface="Halvetica"/>
              <a:cs typeface="Hadassah Friedlaender" panose="02020603050405020304" pitchFamily="18" charset="-79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F567B9-E97A-41BC-8607-1BD01B163BF6}"/>
              </a:ext>
            </a:extLst>
          </p:cNvPr>
          <p:cNvSpPr/>
          <p:nvPr/>
        </p:nvSpPr>
        <p:spPr>
          <a:xfrm>
            <a:off x="769885" y="8565571"/>
            <a:ext cx="1828199" cy="6597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498DB"/>
                </a:solidFill>
                <a:latin typeface="Halvetica"/>
                <a:cs typeface="Hadassah Friedlaender" panose="02020603050405020304" pitchFamily="18" charset="-79"/>
              </a:rPr>
              <a:t>Cancel</a:t>
            </a:r>
            <a:endParaRPr lang="en-150" sz="2400" b="1" dirty="0">
              <a:solidFill>
                <a:srgbClr val="3498DB"/>
              </a:solidFill>
              <a:latin typeface="Halvetica"/>
              <a:cs typeface="Hadassah Friedlaender" panose="02020603050405020304" pitchFamily="18" charset="-79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0C30479-FA68-405C-A110-1C94E997666A}"/>
              </a:ext>
            </a:extLst>
          </p:cNvPr>
          <p:cNvSpPr/>
          <p:nvPr/>
        </p:nvSpPr>
        <p:spPr>
          <a:xfrm>
            <a:off x="2710594" y="6730041"/>
            <a:ext cx="1749678" cy="621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8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Average</a:t>
            </a:r>
            <a:endParaRPr lang="en-150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0335D5D-8DD6-4FA0-A964-A17C26400540}"/>
              </a:ext>
            </a:extLst>
          </p:cNvPr>
          <p:cNvSpPr/>
          <p:nvPr/>
        </p:nvSpPr>
        <p:spPr>
          <a:xfrm>
            <a:off x="2680638" y="7193616"/>
            <a:ext cx="1749678" cy="3749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8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Good</a:t>
            </a:r>
            <a:endParaRPr lang="en-15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30E0F8A-015A-457F-B7CA-7E9D91BBF814}"/>
              </a:ext>
            </a:extLst>
          </p:cNvPr>
          <p:cNvSpPr/>
          <p:nvPr/>
        </p:nvSpPr>
        <p:spPr>
          <a:xfrm>
            <a:off x="2771262" y="7499152"/>
            <a:ext cx="1749678" cy="3749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80"/>
              </a:lnSpc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Excellent</a:t>
            </a:r>
            <a:endParaRPr lang="en-150" sz="14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157849D-1A5D-471C-84A2-A0135E38D1A9}"/>
              </a:ext>
            </a:extLst>
          </p:cNvPr>
          <p:cNvSpPr/>
          <p:nvPr/>
        </p:nvSpPr>
        <p:spPr>
          <a:xfrm>
            <a:off x="2707984" y="6515793"/>
            <a:ext cx="1919974" cy="3749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8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Below Average</a:t>
            </a:r>
            <a:endParaRPr lang="en-15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AF9BCFD-068C-402B-AF99-E54217450D8D}"/>
              </a:ext>
            </a:extLst>
          </p:cNvPr>
          <p:cNvSpPr/>
          <p:nvPr/>
        </p:nvSpPr>
        <p:spPr>
          <a:xfrm>
            <a:off x="2721138" y="6190175"/>
            <a:ext cx="1749678" cy="3749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80"/>
              </a:lnSpc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Bad</a:t>
            </a:r>
            <a:endParaRPr lang="en-150" sz="14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B6AF0-60C6-47C6-90E3-4A0248E8CDC5}"/>
              </a:ext>
            </a:extLst>
          </p:cNvPr>
          <p:cNvCxnSpPr/>
          <p:nvPr/>
        </p:nvCxnSpPr>
        <p:spPr>
          <a:xfrm>
            <a:off x="1075676" y="6877150"/>
            <a:ext cx="4959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B71EC2A-CFA0-48E8-9470-7E169B79A69F}"/>
              </a:ext>
            </a:extLst>
          </p:cNvPr>
          <p:cNvSpPr/>
          <p:nvPr/>
        </p:nvSpPr>
        <p:spPr>
          <a:xfrm>
            <a:off x="466522" y="4107790"/>
            <a:ext cx="6041067" cy="1960762"/>
          </a:xfrm>
          <a:prstGeom prst="roundRect">
            <a:avLst>
              <a:gd name="adj" fmla="val 10131"/>
            </a:avLst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BD7B312-F75C-4052-86D0-F6BD85AAD599}"/>
              </a:ext>
            </a:extLst>
          </p:cNvPr>
          <p:cNvCxnSpPr/>
          <p:nvPr/>
        </p:nvCxnSpPr>
        <p:spPr>
          <a:xfrm>
            <a:off x="1094936" y="7218745"/>
            <a:ext cx="4959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BDDB828-EDFE-436F-9A4F-AE15B6B57B21}"/>
              </a:ext>
            </a:extLst>
          </p:cNvPr>
          <p:cNvSpPr/>
          <p:nvPr/>
        </p:nvSpPr>
        <p:spPr>
          <a:xfrm>
            <a:off x="514199" y="4173880"/>
            <a:ext cx="5822112" cy="1892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80"/>
              </a:lnSpc>
            </a:pPr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15ppm alarm arrangement: Automatic stopping device for 15ppm alarm arrangement working satisfactory (MARPOL, Annex I)</a:t>
            </a:r>
            <a:endParaRPr lang="en-150" sz="2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D79E097-BEFC-46CA-8FB2-B79DB3407C16}"/>
              </a:ext>
            </a:extLst>
          </p:cNvPr>
          <p:cNvSpPr/>
          <p:nvPr/>
        </p:nvSpPr>
        <p:spPr>
          <a:xfrm>
            <a:off x="466522" y="5915450"/>
            <a:ext cx="6041067" cy="1620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148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3273591"/>
            <a:ext cx="6490750" cy="5546765"/>
            <a:chOff x="307889" y="3021347"/>
            <a:chExt cx="6490750" cy="2448494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8164" y="3021347"/>
              <a:ext cx="596264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132385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3459" y="2949165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9372544"/>
            <a:ext cx="6786880" cy="1503137"/>
            <a:chOff x="217326" y="6208543"/>
            <a:chExt cx="6786880" cy="1111812"/>
          </a:xfrm>
        </p:grpSpPr>
        <p:sp>
          <p:nvSpPr>
            <p:cNvPr id="58" name="Rectangle 57"/>
            <p:cNvSpPr/>
            <p:nvPr/>
          </p:nvSpPr>
          <p:spPr>
            <a:xfrm>
              <a:off x="217326" y="6208543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6765627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142422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Plus Sign 78"/>
          <p:cNvSpPr/>
          <p:nvPr/>
        </p:nvSpPr>
        <p:spPr>
          <a:xfrm>
            <a:off x="6191116" y="6572741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88" name="Plus Sign 87"/>
          <p:cNvSpPr/>
          <p:nvPr/>
        </p:nvSpPr>
        <p:spPr>
          <a:xfrm>
            <a:off x="6191116" y="4724709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0" y="1529997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Group 1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264209" y="2369679"/>
            <a:ext cx="4438909" cy="521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27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Checklist: Checklist Name Goes Hers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06600" y="8948275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329938" y="1578965"/>
            <a:ext cx="2476500" cy="1287392"/>
            <a:chOff x="4329938" y="4888313"/>
            <a:chExt cx="2476500" cy="1287392"/>
          </a:xfrm>
        </p:grpSpPr>
        <p:sp>
          <p:nvSpPr>
            <p:cNvPr id="50" name="Rectangle 49"/>
            <p:cNvSpPr/>
            <p:nvPr/>
          </p:nvSpPr>
          <p:spPr>
            <a:xfrm>
              <a:off x="4329938" y="4888313"/>
              <a:ext cx="2476500" cy="1287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        2  / 8 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  2 / 26</a:t>
              </a:r>
            </a:p>
            <a:p>
              <a:pPr algn="r">
                <a:lnSpc>
                  <a:spcPts val="3400"/>
                </a:lnSpc>
              </a:pPr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13</a:t>
              </a:r>
              <a:endParaRPr lang="en-15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135" y="5818458"/>
              <a:ext cx="285803" cy="285803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6000"/>
                </a:prstClr>
              </a:outerShdw>
            </a:effectLst>
          </p:spPr>
        </p:pic>
      </p:grpSp>
      <p:sp>
        <p:nvSpPr>
          <p:cNvPr id="73" name="5-Point Star 86"/>
          <p:cNvSpPr/>
          <p:nvPr/>
        </p:nvSpPr>
        <p:spPr>
          <a:xfrm>
            <a:off x="6177432" y="9525275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3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5-Point Star 86"/>
          <p:cNvSpPr/>
          <p:nvPr/>
        </p:nvSpPr>
        <p:spPr>
          <a:xfrm>
            <a:off x="6181665" y="10261637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6177320" y="5636105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2970882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A6D77D9-FDF5-466F-A3FD-B143FDA76B77}"/>
              </a:ext>
            </a:extLst>
          </p:cNvPr>
          <p:cNvSpPr/>
          <p:nvPr/>
        </p:nvSpPr>
        <p:spPr>
          <a:xfrm>
            <a:off x="8515676" y="250776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17874"/>
              <a:gd name="adj4" fmla="val -8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tier question</a:t>
            </a:r>
            <a:endParaRPr lang="en-1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D5A86-E85D-49B5-B521-BC77AD1BBFDA}"/>
              </a:ext>
            </a:extLst>
          </p:cNvPr>
          <p:cNvCxnSpPr>
            <a:cxnSpLocks/>
          </p:cNvCxnSpPr>
          <p:nvPr/>
        </p:nvCxnSpPr>
        <p:spPr>
          <a:xfrm>
            <a:off x="-1" y="2823755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B29A16C-8C27-4F5A-BEBC-1649BE701F61}"/>
              </a:ext>
            </a:extLst>
          </p:cNvPr>
          <p:cNvSpPr/>
          <p:nvPr/>
        </p:nvSpPr>
        <p:spPr>
          <a:xfrm>
            <a:off x="4329938" y="1583526"/>
            <a:ext cx="2476500" cy="128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9" name="5-Point Star 86">
            <a:extLst>
              <a:ext uri="{FF2B5EF4-FFF2-40B4-BE49-F238E27FC236}">
                <a16:creationId xmlns:a16="http://schemas.microsoft.com/office/drawing/2014/main" id="{9D6E5BE7-B91C-4166-8EE4-7E1F74C7D85A}"/>
              </a:ext>
            </a:extLst>
          </p:cNvPr>
          <p:cNvSpPr/>
          <p:nvPr/>
        </p:nvSpPr>
        <p:spPr>
          <a:xfrm>
            <a:off x="5677552" y="1631605"/>
            <a:ext cx="340520" cy="348562"/>
          </a:xfrm>
          <a:prstGeom prst="star5">
            <a:avLst/>
          </a:prstGeom>
          <a:noFill/>
          <a:ln>
            <a:solidFill>
              <a:srgbClr val="FFC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6EA5BA0-2BC6-45F4-8A39-7422411046D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2075206"/>
            <a:ext cx="289118" cy="28911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356A01E6-59AE-433C-99A2-CF4268409430}"/>
              </a:ext>
            </a:extLst>
          </p:cNvPr>
          <p:cNvGrpSpPr/>
          <p:nvPr/>
        </p:nvGrpSpPr>
        <p:grpSpPr>
          <a:xfrm>
            <a:off x="274022" y="9929218"/>
            <a:ext cx="3013890" cy="135938"/>
            <a:chOff x="256255" y="3474661"/>
            <a:chExt cx="3013890" cy="19156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CC9D358-0F12-47A3-99C3-6AF26E5DD6CF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E8F2A0A-0A69-49EE-998D-ECCE43CD9C65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396F9F4-615A-4F88-9E65-C2686A71D9D8}"/>
              </a:ext>
            </a:extLst>
          </p:cNvPr>
          <p:cNvSpPr/>
          <p:nvPr/>
        </p:nvSpPr>
        <p:spPr>
          <a:xfrm>
            <a:off x="3171285" y="9861608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43292-0A73-46AE-A470-7D7727457921}"/>
              </a:ext>
            </a:extLst>
          </p:cNvPr>
          <p:cNvGrpSpPr/>
          <p:nvPr/>
        </p:nvGrpSpPr>
        <p:grpSpPr>
          <a:xfrm>
            <a:off x="596042" y="4003317"/>
            <a:ext cx="5601395" cy="369332"/>
            <a:chOff x="596042" y="4003317"/>
            <a:chExt cx="5601395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A450FE-BE19-4A71-B5BB-1D104681EB5C}"/>
                </a:ext>
              </a:extLst>
            </p:cNvPr>
            <p:cNvSpPr/>
            <p:nvPr/>
          </p:nvSpPr>
          <p:spPr>
            <a:xfrm>
              <a:off x="1236540" y="4046035"/>
              <a:ext cx="4126952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Answer text goes here until no space …</a:t>
              </a:r>
              <a:endParaRPr lang="en-15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DFDFC59-6891-49E3-A84D-1CDEFA9F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1ED31E-6DE9-4C27-AB7E-1404C6061DF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027059-E25A-4CA9-9919-3B7EC887194C}"/>
                </a:ext>
              </a:extLst>
            </p:cNvPr>
            <p:cNvSpPr/>
            <p:nvPr/>
          </p:nvSpPr>
          <p:spPr>
            <a:xfrm>
              <a:off x="5405655" y="4043889"/>
              <a:ext cx="791782" cy="302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More..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71BD0ED-CD30-4F50-ADB8-50AC6DECDDBA}"/>
              </a:ext>
            </a:extLst>
          </p:cNvPr>
          <p:cNvSpPr/>
          <p:nvPr/>
        </p:nvSpPr>
        <p:spPr>
          <a:xfrm>
            <a:off x="1245010" y="4991786"/>
            <a:ext cx="1366539" cy="276999"/>
          </a:xfrm>
          <a:prstGeom prst="rect">
            <a:avLst/>
          </a:prstGeom>
          <a:solidFill>
            <a:srgbClr val="FFF9E6"/>
          </a:solidFill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13 Sep 2017</a:t>
            </a:r>
            <a:endParaRPr lang="en-15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5032308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497616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627A22-8756-455E-9551-1E096FEAA072}"/>
              </a:ext>
            </a:extLst>
          </p:cNvPr>
          <p:cNvGrpSpPr/>
          <p:nvPr/>
        </p:nvGrpSpPr>
        <p:grpSpPr>
          <a:xfrm>
            <a:off x="624557" y="5863687"/>
            <a:ext cx="1858107" cy="369332"/>
            <a:chOff x="596042" y="4003317"/>
            <a:chExt cx="1858107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388C807-D0C4-4D52-9B8A-2C1A842F70BB}"/>
                </a:ext>
              </a:extLst>
            </p:cNvPr>
            <p:cNvSpPr/>
            <p:nvPr/>
          </p:nvSpPr>
          <p:spPr>
            <a:xfrm>
              <a:off x="1236540" y="4046035"/>
              <a:ext cx="1217609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Satisfactory</a:t>
              </a:r>
              <a:endParaRPr lang="en-150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16909F2-4485-4C19-8EE7-6A744025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036C50-524E-424E-A299-EE9072F164BD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1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1AEB499-0A1D-4A65-9521-FE5FC89C9681}"/>
              </a:ext>
            </a:extLst>
          </p:cNvPr>
          <p:cNvGrpSpPr/>
          <p:nvPr/>
        </p:nvGrpSpPr>
        <p:grpSpPr>
          <a:xfrm>
            <a:off x="274022" y="10739743"/>
            <a:ext cx="3013890" cy="135938"/>
            <a:chOff x="256255" y="3474661"/>
            <a:chExt cx="3013890" cy="19156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D5B79824-B962-4F5D-9EF5-4199CD63150C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0819F8F-ECDF-4118-8292-B8F5F3B6230F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E578C46-7AE7-425E-836B-E9D57064D938}"/>
              </a:ext>
            </a:extLst>
          </p:cNvPr>
          <p:cNvSpPr/>
          <p:nvPr/>
        </p:nvSpPr>
        <p:spPr>
          <a:xfrm>
            <a:off x="3171285" y="1067213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EA0719-371F-49D7-8413-83F5D2A29413}"/>
              </a:ext>
            </a:extLst>
          </p:cNvPr>
          <p:cNvGrpSpPr/>
          <p:nvPr/>
        </p:nvGrpSpPr>
        <p:grpSpPr>
          <a:xfrm>
            <a:off x="280373" y="3281814"/>
            <a:ext cx="3013890" cy="135938"/>
            <a:chOff x="256255" y="3474661"/>
            <a:chExt cx="3013890" cy="191566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D419E7B-C314-4A94-ACA0-FA1062D76975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F1039EC-5626-47E8-9E2A-5B3EC4BB3676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0F26CC-F9E0-44BA-962A-5EB014E31710}"/>
              </a:ext>
            </a:extLst>
          </p:cNvPr>
          <p:cNvSpPr/>
          <p:nvPr/>
        </p:nvSpPr>
        <p:spPr>
          <a:xfrm>
            <a:off x="3177636" y="3214204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B001BB6-3AAE-4713-B837-D9F89814C9D6}"/>
              </a:ext>
            </a:extLst>
          </p:cNvPr>
          <p:cNvSpPr/>
          <p:nvPr/>
        </p:nvSpPr>
        <p:spPr>
          <a:xfrm rot="5400000">
            <a:off x="-59707" y="4846910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7565D41-42C2-4525-A2F6-F84108A8647E}"/>
              </a:ext>
            </a:extLst>
          </p:cNvPr>
          <p:cNvSpPr/>
          <p:nvPr/>
        </p:nvSpPr>
        <p:spPr>
          <a:xfrm rot="5400000">
            <a:off x="-51331" y="5779101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23" name="Plus Sign 122">
            <a:extLst>
              <a:ext uri="{FF2B5EF4-FFF2-40B4-BE49-F238E27FC236}">
                <a16:creationId xmlns:a16="http://schemas.microsoft.com/office/drawing/2014/main" id="{530949A2-9126-4CBF-99B8-D4B2D7FB9039}"/>
              </a:ext>
            </a:extLst>
          </p:cNvPr>
          <p:cNvSpPr/>
          <p:nvPr/>
        </p:nvSpPr>
        <p:spPr>
          <a:xfrm>
            <a:off x="6191116" y="7513824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C6123D-9A7E-444C-80F2-F52F530D4DEC}"/>
              </a:ext>
            </a:extLst>
          </p:cNvPr>
          <p:cNvGrpSpPr/>
          <p:nvPr/>
        </p:nvGrpSpPr>
        <p:grpSpPr>
          <a:xfrm>
            <a:off x="624557" y="7734406"/>
            <a:ext cx="5601395" cy="1043145"/>
            <a:chOff x="596042" y="4003317"/>
            <a:chExt cx="5601395" cy="104314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2A16EE0-9960-4D05-8579-312914F082AB}"/>
                </a:ext>
              </a:extLst>
            </p:cNvPr>
            <p:cNvSpPr/>
            <p:nvPr/>
          </p:nvSpPr>
          <p:spPr>
            <a:xfrm>
              <a:off x="1226485" y="4047045"/>
              <a:ext cx="4849154" cy="830997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24 Jan 2012</a:t>
              </a:r>
            </a:p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There was no follow up inspection after the latest inspection, should be done ASAP</a:t>
              </a:r>
              <a:endParaRPr lang="en-150" dirty="0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E6F91AD-A6E0-4F1F-A981-6BAA2016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E012541-1EFD-4D84-82A3-204766281ADE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240E7E-F21A-417C-8087-6D9F2E10C9B6}"/>
                </a:ext>
              </a:extLst>
            </p:cNvPr>
            <p:cNvSpPr/>
            <p:nvPr/>
          </p:nvSpPr>
          <p:spPr>
            <a:xfrm>
              <a:off x="5405655" y="4878041"/>
              <a:ext cx="791782" cy="168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Less..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41E68E-91D9-49C5-A771-798E14B54F06}"/>
              </a:ext>
            </a:extLst>
          </p:cNvPr>
          <p:cNvSpPr/>
          <p:nvPr/>
        </p:nvSpPr>
        <p:spPr>
          <a:xfrm rot="5400000">
            <a:off x="-432089" y="8014895"/>
            <a:ext cx="1557684" cy="5324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755CB44-5296-4383-A951-3BA2E243B010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7" y="6893571"/>
            <a:ext cx="217825" cy="21782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E1C1BE01-A8D6-4765-9CA4-9F89BB7157EE}"/>
              </a:ext>
            </a:extLst>
          </p:cNvPr>
          <p:cNvSpPr/>
          <p:nvPr/>
        </p:nvSpPr>
        <p:spPr>
          <a:xfrm>
            <a:off x="699169" y="683742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sp>
        <p:nvSpPr>
          <p:cNvPr id="89" name="Plus Sign 88"/>
          <p:cNvSpPr/>
          <p:nvPr/>
        </p:nvSpPr>
        <p:spPr>
          <a:xfrm>
            <a:off x="6174493" y="3736730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CB89129-80CB-41CA-B85F-F8AE34509BF0}"/>
              </a:ext>
            </a:extLst>
          </p:cNvPr>
          <p:cNvSpPr/>
          <p:nvPr/>
        </p:nvSpPr>
        <p:spPr>
          <a:xfrm rot="5400000">
            <a:off x="-68682" y="3919725"/>
            <a:ext cx="854948" cy="60914"/>
          </a:xfrm>
          <a:prstGeom prst="roundRect">
            <a:avLst>
              <a:gd name="adj" fmla="val 0"/>
            </a:avLst>
          </a:prstGeom>
          <a:solidFill>
            <a:srgbClr val="C0FE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CAEFFE-86D7-4CCC-A0F0-1FED27827A5D}"/>
              </a:ext>
            </a:extLst>
          </p:cNvPr>
          <p:cNvCxnSpPr>
            <a:cxnSpLocks/>
          </p:cNvCxnSpPr>
          <p:nvPr/>
        </p:nvCxnSpPr>
        <p:spPr>
          <a:xfrm>
            <a:off x="309812" y="7206759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4412639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3521981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5342092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F13E027-2C6C-4CCE-9931-AB1EBEE0FC1E}"/>
              </a:ext>
            </a:extLst>
          </p:cNvPr>
          <p:cNvCxnSpPr>
            <a:cxnSpLocks/>
          </p:cNvCxnSpPr>
          <p:nvPr/>
        </p:nvCxnSpPr>
        <p:spPr>
          <a:xfrm>
            <a:off x="337296" y="6303593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C23027F-93FF-4E44-B939-AA0005611287}"/>
              </a:ext>
            </a:extLst>
          </p:cNvPr>
          <p:cNvSpPr/>
          <p:nvPr/>
        </p:nvSpPr>
        <p:spPr>
          <a:xfrm rot="5400000">
            <a:off x="-51331" y="6727550"/>
            <a:ext cx="854948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25E540-FC3F-424F-A553-019706FB9BCD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7F7F7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F6E65DB-5D38-4123-99A2-280EA6081258}"/>
              </a:ext>
            </a:extLst>
          </p:cNvPr>
          <p:cNvSpPr/>
          <p:nvPr/>
        </p:nvSpPr>
        <p:spPr>
          <a:xfrm>
            <a:off x="472420" y="2065353"/>
            <a:ext cx="6035169" cy="9523335"/>
          </a:xfrm>
          <a:prstGeom prst="roundRect">
            <a:avLst>
              <a:gd name="adj" fmla="val 316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BDDB828-EDFE-436F-9A4F-AE15B6B57B21}"/>
              </a:ext>
            </a:extLst>
          </p:cNvPr>
          <p:cNvSpPr/>
          <p:nvPr/>
        </p:nvSpPr>
        <p:spPr>
          <a:xfrm>
            <a:off x="574565" y="3413583"/>
            <a:ext cx="5822112" cy="18928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88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 of latest vetting inspection</a:t>
            </a:r>
          </a:p>
          <a:p>
            <a:pPr>
              <a:lnSpc>
                <a:spcPts val="2880"/>
              </a:lnSpc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ts val="288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Enter the date:</a:t>
            </a:r>
            <a:endParaRPr lang="en-150" sz="20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6C8697E-7ED4-47E1-95E6-EECF5E34E2C8}"/>
              </a:ext>
            </a:extLst>
          </p:cNvPr>
          <p:cNvSpPr/>
          <p:nvPr/>
        </p:nvSpPr>
        <p:spPr>
          <a:xfrm>
            <a:off x="544989" y="7345384"/>
            <a:ext cx="5822112" cy="110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88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comments to the date</a:t>
            </a:r>
            <a:endParaRPr lang="en-150" sz="20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DF7DB4-079F-4A9F-B0FF-79CB322CD50D}"/>
              </a:ext>
            </a:extLst>
          </p:cNvPr>
          <p:cNvSpPr/>
          <p:nvPr/>
        </p:nvSpPr>
        <p:spPr>
          <a:xfrm>
            <a:off x="619634" y="7844867"/>
            <a:ext cx="5747467" cy="23791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88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Enter text here..</a:t>
            </a:r>
            <a:endParaRPr lang="en-150" sz="20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תוצאת תמונה עבור ‪ios date picker‬‏">
            <a:extLst>
              <a:ext uri="{FF2B5EF4-FFF2-40B4-BE49-F238E27FC236}">
                <a16:creationId xmlns:a16="http://schemas.microsoft.com/office/drawing/2014/main" id="{D019986D-1FD5-4D3F-BA36-60616AC83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0"/>
          <a:stretch/>
        </p:blipFill>
        <p:spPr bwMode="auto">
          <a:xfrm>
            <a:off x="1275449" y="4689807"/>
            <a:ext cx="4192367" cy="232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82C4C04-7B81-4374-8B9F-4F5FFB81D2F8}"/>
              </a:ext>
            </a:extLst>
          </p:cNvPr>
          <p:cNvSpPr/>
          <p:nvPr/>
        </p:nvSpPr>
        <p:spPr>
          <a:xfrm>
            <a:off x="466522" y="1838914"/>
            <a:ext cx="6041067" cy="1389903"/>
          </a:xfrm>
          <a:prstGeom prst="roundRect">
            <a:avLst>
              <a:gd name="adj" fmla="val 10131"/>
            </a:avLst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39764A8-2EE8-4E1A-A7EA-5BC8B1901DDB}"/>
              </a:ext>
            </a:extLst>
          </p:cNvPr>
          <p:cNvSpPr/>
          <p:nvPr/>
        </p:nvSpPr>
        <p:spPr>
          <a:xfrm>
            <a:off x="466522" y="3075716"/>
            <a:ext cx="6041067" cy="16202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F52515C-3F94-4451-B179-BDDA665B45ED}"/>
              </a:ext>
            </a:extLst>
          </p:cNvPr>
          <p:cNvSpPr/>
          <p:nvPr/>
        </p:nvSpPr>
        <p:spPr>
          <a:xfrm>
            <a:off x="575999" y="1800904"/>
            <a:ext cx="5822112" cy="14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80"/>
              </a:lnSpc>
            </a:pPr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Location Name goes here</a:t>
            </a:r>
          </a:p>
          <a:p>
            <a:pPr>
              <a:lnSpc>
                <a:spcPts val="2880"/>
              </a:lnSpc>
            </a:pPr>
            <a:endParaRPr lang="en-US" sz="2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lnSpc>
                <a:spcPts val="2880"/>
              </a:lnSpc>
            </a:pPr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 3 / 10</a:t>
            </a:r>
            <a:endParaRPr lang="en-150" sz="2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751FADC-898F-4211-AADA-B7B9951F0C36}"/>
              </a:ext>
            </a:extLst>
          </p:cNvPr>
          <p:cNvGrpSpPr/>
          <p:nvPr/>
        </p:nvGrpSpPr>
        <p:grpSpPr>
          <a:xfrm>
            <a:off x="4988768" y="2759470"/>
            <a:ext cx="245305" cy="287970"/>
            <a:chOff x="5351991" y="3738473"/>
            <a:chExt cx="145086" cy="17032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873B62D-2F30-46DE-8B8A-2CA829B47326}"/>
                </a:ext>
              </a:extLst>
            </p:cNvPr>
            <p:cNvCxnSpPr>
              <a:cxnSpLocks/>
            </p:cNvCxnSpPr>
            <p:nvPr/>
          </p:nvCxnSpPr>
          <p:spPr>
            <a:xfrm>
              <a:off x="5351992" y="3738473"/>
              <a:ext cx="145085" cy="9443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B9C3FC6-3570-4591-9B46-28D642DB6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1991" y="3821637"/>
              <a:ext cx="145085" cy="8715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53391D4-666B-466D-AB2C-2BE96DAD7766}"/>
              </a:ext>
            </a:extLst>
          </p:cNvPr>
          <p:cNvGrpSpPr/>
          <p:nvPr/>
        </p:nvGrpSpPr>
        <p:grpSpPr>
          <a:xfrm rot="10800000">
            <a:off x="1714105" y="2744298"/>
            <a:ext cx="245305" cy="287970"/>
            <a:chOff x="5351991" y="3738473"/>
            <a:chExt cx="145086" cy="17032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7146471-E1A5-400A-9CCA-EADE4F45747F}"/>
                </a:ext>
              </a:extLst>
            </p:cNvPr>
            <p:cNvCxnSpPr>
              <a:cxnSpLocks/>
            </p:cNvCxnSpPr>
            <p:nvPr/>
          </p:nvCxnSpPr>
          <p:spPr>
            <a:xfrm>
              <a:off x="5351992" y="3738473"/>
              <a:ext cx="145085" cy="94437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D06733E-1699-43C5-9968-33269970D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1991" y="3821637"/>
              <a:ext cx="145085" cy="8715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34EE211A-6813-42C3-BD9B-0DD2FE5865F1}"/>
              </a:ext>
            </a:extLst>
          </p:cNvPr>
          <p:cNvSpPr/>
          <p:nvPr/>
        </p:nvSpPr>
        <p:spPr>
          <a:xfrm>
            <a:off x="4721533" y="10823938"/>
            <a:ext cx="1556090" cy="659769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alvetica"/>
                <a:cs typeface="Hadassah Friedlaender" panose="02020603050405020304" pitchFamily="18" charset="-79"/>
              </a:rPr>
              <a:t>Done</a:t>
            </a:r>
            <a:endParaRPr lang="en-150" sz="2400" b="1" dirty="0">
              <a:solidFill>
                <a:schemeClr val="bg1"/>
              </a:solidFill>
              <a:latin typeface="Halvetica"/>
              <a:cs typeface="Hadassah Friedlaender" panose="02020603050405020304" pitchFamily="18" charset="-79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4E67FD1-36BE-4570-9A28-26E24C2E4B85}"/>
              </a:ext>
            </a:extLst>
          </p:cNvPr>
          <p:cNvSpPr/>
          <p:nvPr/>
        </p:nvSpPr>
        <p:spPr>
          <a:xfrm>
            <a:off x="3508102" y="10791527"/>
            <a:ext cx="1053271" cy="6597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498DB"/>
                </a:solidFill>
                <a:latin typeface="Halvetica"/>
                <a:cs typeface="Hadassah Friedlaender" panose="02020603050405020304" pitchFamily="18" charset="-79"/>
              </a:rPr>
              <a:t>Cancel</a:t>
            </a:r>
            <a:endParaRPr lang="en-150" sz="2400" b="1" dirty="0">
              <a:solidFill>
                <a:srgbClr val="3498DB"/>
              </a:solidFill>
              <a:latin typeface="Halvetica"/>
              <a:cs typeface="Hadassah Friedlaender" panose="02020603050405020304" pitchFamily="18" charset="-79"/>
            </a:endParaRP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694F5994-E3FC-44FE-80A1-0B4826CD2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7" y="10902598"/>
            <a:ext cx="451265" cy="451265"/>
          </a:xfrm>
          <a:prstGeom prst="rect">
            <a:avLst/>
          </a:prstGeom>
        </p:spPr>
      </p:pic>
      <p:sp>
        <p:nvSpPr>
          <p:cNvPr id="154" name="Plus Sign 153">
            <a:extLst>
              <a:ext uri="{FF2B5EF4-FFF2-40B4-BE49-F238E27FC236}">
                <a16:creationId xmlns:a16="http://schemas.microsoft.com/office/drawing/2014/main" id="{FA4C068B-8562-4E24-A73E-6451799A0AEB}"/>
              </a:ext>
            </a:extLst>
          </p:cNvPr>
          <p:cNvSpPr/>
          <p:nvPr/>
        </p:nvSpPr>
        <p:spPr>
          <a:xfrm>
            <a:off x="1109684" y="11155894"/>
            <a:ext cx="237764" cy="237764"/>
          </a:xfrm>
          <a:prstGeom prst="mathPlus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9378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4121477"/>
            <a:ext cx="6490750" cy="5295222"/>
            <a:chOff x="307889" y="3132385"/>
            <a:chExt cx="6490750" cy="2337456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132385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3459" y="3245415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9563017"/>
            <a:ext cx="6786880" cy="1800143"/>
            <a:chOff x="217326" y="6246501"/>
            <a:chExt cx="6786880" cy="1331498"/>
          </a:xfrm>
        </p:grpSpPr>
        <p:sp>
          <p:nvSpPr>
            <p:cNvPr id="58" name="Rectangle 57"/>
            <p:cNvSpPr/>
            <p:nvPr/>
          </p:nvSpPr>
          <p:spPr>
            <a:xfrm>
              <a:off x="217326" y="6246501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7023271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410800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Plus Sign 78"/>
          <p:cNvSpPr/>
          <p:nvPr/>
        </p:nvSpPr>
        <p:spPr>
          <a:xfrm>
            <a:off x="6191116" y="7099516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88" name="Plus Sign 87"/>
          <p:cNvSpPr/>
          <p:nvPr/>
        </p:nvSpPr>
        <p:spPr>
          <a:xfrm>
            <a:off x="6191116" y="5251484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cxnSp>
        <p:nvCxnSpPr>
          <p:cNvPr id="46" name="Straight Connector 45"/>
          <p:cNvCxnSpPr>
            <a:cxnSpLocks/>
          </p:cNvCxnSpPr>
          <p:nvPr/>
        </p:nvCxnSpPr>
        <p:spPr>
          <a:xfrm>
            <a:off x="406600" y="9502318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5-Point Star 86"/>
          <p:cNvSpPr/>
          <p:nvPr/>
        </p:nvSpPr>
        <p:spPr>
          <a:xfrm>
            <a:off x="6177432" y="9686276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3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5-Point Star 86"/>
          <p:cNvSpPr/>
          <p:nvPr/>
        </p:nvSpPr>
        <p:spPr>
          <a:xfrm>
            <a:off x="6181665" y="10679100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6177320" y="6162880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3199481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A6D77D9-FDF5-466F-A3FD-B143FDA76B77}"/>
              </a:ext>
            </a:extLst>
          </p:cNvPr>
          <p:cNvSpPr/>
          <p:nvPr/>
        </p:nvSpPr>
        <p:spPr>
          <a:xfrm>
            <a:off x="8515676" y="250776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16626"/>
              <a:gd name="adj4" fmla="val -68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separation between this part to the lower part</a:t>
            </a:r>
            <a:endParaRPr lang="en-1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D5A86-E85D-49B5-B521-BC77AD1BBFDA}"/>
              </a:ext>
            </a:extLst>
          </p:cNvPr>
          <p:cNvCxnSpPr>
            <a:cxnSpLocks/>
          </p:cNvCxnSpPr>
          <p:nvPr/>
        </p:nvCxnSpPr>
        <p:spPr>
          <a:xfrm>
            <a:off x="-1" y="2849456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5559083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550293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sp>
        <p:nvSpPr>
          <p:cNvPr id="123" name="Plus Sign 122">
            <a:extLst>
              <a:ext uri="{FF2B5EF4-FFF2-40B4-BE49-F238E27FC236}">
                <a16:creationId xmlns:a16="http://schemas.microsoft.com/office/drawing/2014/main" id="{530949A2-9126-4CBF-99B8-D4B2D7FB9039}"/>
              </a:ext>
            </a:extLst>
          </p:cNvPr>
          <p:cNvSpPr/>
          <p:nvPr/>
        </p:nvSpPr>
        <p:spPr>
          <a:xfrm>
            <a:off x="6191116" y="8040599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755CB44-5296-4383-A951-3BA2E243B01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7" y="7420346"/>
            <a:ext cx="217825" cy="21782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E1C1BE01-A8D6-4765-9CA4-9F89BB7157EE}"/>
              </a:ext>
            </a:extLst>
          </p:cNvPr>
          <p:cNvSpPr/>
          <p:nvPr/>
        </p:nvSpPr>
        <p:spPr>
          <a:xfrm>
            <a:off x="699169" y="736420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sp>
        <p:nvSpPr>
          <p:cNvPr id="89" name="Plus Sign 88"/>
          <p:cNvSpPr/>
          <p:nvPr/>
        </p:nvSpPr>
        <p:spPr>
          <a:xfrm>
            <a:off x="6174493" y="4263505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CAEFFE-86D7-4CCC-A0F0-1FED27827A5D}"/>
              </a:ext>
            </a:extLst>
          </p:cNvPr>
          <p:cNvCxnSpPr>
            <a:cxnSpLocks/>
          </p:cNvCxnSpPr>
          <p:nvPr/>
        </p:nvCxnSpPr>
        <p:spPr>
          <a:xfrm>
            <a:off x="305412" y="7736218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4939414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3849137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5868867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F13E027-2C6C-4CCE-9931-AB1EBEE0FC1E}"/>
              </a:ext>
            </a:extLst>
          </p:cNvPr>
          <p:cNvCxnSpPr>
            <a:cxnSpLocks/>
          </p:cNvCxnSpPr>
          <p:nvPr/>
        </p:nvCxnSpPr>
        <p:spPr>
          <a:xfrm>
            <a:off x="337296" y="6830368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3B1886E-7258-4F52-93E7-594F427EFBCA}"/>
              </a:ext>
            </a:extLst>
          </p:cNvPr>
          <p:cNvSpPr/>
          <p:nvPr/>
        </p:nvSpPr>
        <p:spPr>
          <a:xfrm rot="5400000">
            <a:off x="-33025" y="7248974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32DCBC8-A76D-4608-9D70-F21746631C0A}"/>
              </a:ext>
            </a:extLst>
          </p:cNvPr>
          <p:cNvSpPr/>
          <p:nvPr/>
        </p:nvSpPr>
        <p:spPr>
          <a:xfrm rot="5400000">
            <a:off x="-33025" y="8301429"/>
            <a:ext cx="759589" cy="60914"/>
          </a:xfrm>
          <a:prstGeom prst="roundRect">
            <a:avLst>
              <a:gd name="adj" fmla="val 0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58482D9-508B-40E3-BF3E-B254B3505D9D}"/>
              </a:ext>
            </a:extLst>
          </p:cNvPr>
          <p:cNvSpPr/>
          <p:nvPr/>
        </p:nvSpPr>
        <p:spPr>
          <a:xfrm rot="5400000">
            <a:off x="-29955" y="6297226"/>
            <a:ext cx="759589" cy="60914"/>
          </a:xfrm>
          <a:prstGeom prst="roundRect">
            <a:avLst>
              <a:gd name="adj" fmla="val 0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84CA6E4-D719-46DC-AC13-6663A5AC2166}"/>
              </a:ext>
            </a:extLst>
          </p:cNvPr>
          <p:cNvSpPr/>
          <p:nvPr/>
        </p:nvSpPr>
        <p:spPr>
          <a:xfrm rot="5400000">
            <a:off x="-24193" y="5351510"/>
            <a:ext cx="759589" cy="60914"/>
          </a:xfrm>
          <a:prstGeom prst="roundRect">
            <a:avLst>
              <a:gd name="adj" fmla="val 0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29ED43E6-2A76-4C07-A511-71E98267DDD4}"/>
              </a:ext>
            </a:extLst>
          </p:cNvPr>
          <p:cNvSpPr/>
          <p:nvPr/>
        </p:nvSpPr>
        <p:spPr>
          <a:xfrm rot="5400000">
            <a:off x="-18591" y="4404561"/>
            <a:ext cx="759589" cy="60914"/>
          </a:xfrm>
          <a:prstGeom prst="roundRect">
            <a:avLst>
              <a:gd name="adj" fmla="val 0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F502094-E731-4257-A955-FFAEAD421307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80" y="3238698"/>
            <a:ext cx="402640" cy="402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FFD676-3356-4BC7-BBCA-78165745126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9" y="10754798"/>
            <a:ext cx="409702" cy="40970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00C14A03-CB02-4DE9-9563-E0AAA57B6989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78" y="9736572"/>
            <a:ext cx="402640" cy="402640"/>
          </a:xfrm>
          <a:prstGeom prst="rect">
            <a:avLst/>
          </a:prstGeom>
        </p:spPr>
      </p:pic>
      <p:sp>
        <p:nvSpPr>
          <p:cNvPr id="102" name="Callout: Line 101">
            <a:extLst>
              <a:ext uri="{FF2B5EF4-FFF2-40B4-BE49-F238E27FC236}">
                <a16:creationId xmlns:a16="http://schemas.microsoft.com/office/drawing/2014/main" id="{ABADEE1F-DDBC-4500-9848-BD60524DB0DC}"/>
              </a:ext>
            </a:extLst>
          </p:cNvPr>
          <p:cNvSpPr/>
          <p:nvPr/>
        </p:nvSpPr>
        <p:spPr>
          <a:xfrm>
            <a:off x="8642676" y="4831639"/>
            <a:ext cx="2291466" cy="2034730"/>
          </a:xfrm>
          <a:prstGeom prst="borderCallout1">
            <a:avLst>
              <a:gd name="adj1" fmla="val 18750"/>
              <a:gd name="adj2" fmla="val -8333"/>
              <a:gd name="adj3" fmla="val -71746"/>
              <a:gd name="adj4" fmla="val -76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the grading and the comments will be opened as a popup</a:t>
            </a:r>
            <a:endParaRPr lang="en-15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88DC4DB-98ED-4E55-A182-E9B6CC8792EF}"/>
              </a:ext>
            </a:extLst>
          </p:cNvPr>
          <p:cNvSpPr/>
          <p:nvPr/>
        </p:nvSpPr>
        <p:spPr>
          <a:xfrm>
            <a:off x="0" y="1541943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</a:t>
            </a:r>
          </a:p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Group Name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1F2768-EEF5-4ECC-88C8-338434316909}"/>
              </a:ext>
            </a:extLst>
          </p:cNvPr>
          <p:cNvSpPr/>
          <p:nvPr/>
        </p:nvSpPr>
        <p:spPr>
          <a:xfrm>
            <a:off x="4329938" y="1590911"/>
            <a:ext cx="2476500" cy="131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42" name="5-Point Star 86">
            <a:extLst>
              <a:ext uri="{FF2B5EF4-FFF2-40B4-BE49-F238E27FC236}">
                <a16:creationId xmlns:a16="http://schemas.microsoft.com/office/drawing/2014/main" id="{EA773A81-FFEE-4CBF-9382-91885C09B4C8}"/>
              </a:ext>
            </a:extLst>
          </p:cNvPr>
          <p:cNvSpPr/>
          <p:nvPr/>
        </p:nvSpPr>
        <p:spPr>
          <a:xfrm>
            <a:off x="5677552" y="1638990"/>
            <a:ext cx="340520" cy="348562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03AB6A4-312B-4F00-9012-771EAD627F7C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2082591"/>
            <a:ext cx="289118" cy="289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6664E8E-7FDB-44DA-A326-A6ADED4329DC}"/>
              </a:ext>
            </a:extLst>
          </p:cNvPr>
          <p:cNvGrpSpPr/>
          <p:nvPr/>
        </p:nvGrpSpPr>
        <p:grpSpPr>
          <a:xfrm>
            <a:off x="302507" y="2578833"/>
            <a:ext cx="3013890" cy="135938"/>
            <a:chOff x="256255" y="3474661"/>
            <a:chExt cx="3013890" cy="191566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36B64F25-0BEF-4EBF-B9D1-ED31D4417B39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FB10046-1031-4AAC-885E-738359EFBEB9}"/>
                </a:ext>
              </a:extLst>
            </p:cNvPr>
            <p:cNvSpPr/>
            <p:nvPr/>
          </p:nvSpPr>
          <p:spPr>
            <a:xfrm>
              <a:off x="262606" y="3482544"/>
              <a:ext cx="2302691" cy="1759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D6A7746-036C-4FAF-A727-C86D3E603FA1}"/>
              </a:ext>
            </a:extLst>
          </p:cNvPr>
          <p:cNvSpPr/>
          <p:nvPr/>
        </p:nvSpPr>
        <p:spPr>
          <a:xfrm>
            <a:off x="3199770" y="251122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4699D270-FD7E-4C55-947A-98E47DF3B99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521056"/>
            <a:ext cx="285803" cy="28580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6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DE2C272D-2D14-4819-B567-7C6141852CC9}"/>
              </a:ext>
            </a:extLst>
          </p:cNvPr>
          <p:cNvGrpSpPr/>
          <p:nvPr/>
        </p:nvGrpSpPr>
        <p:grpSpPr>
          <a:xfrm>
            <a:off x="596042" y="4561175"/>
            <a:ext cx="5601395" cy="369332"/>
            <a:chOff x="596042" y="4003317"/>
            <a:chExt cx="5601395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AD1007-22E4-4BAF-ACC8-25D6E9FAD5C3}"/>
                </a:ext>
              </a:extLst>
            </p:cNvPr>
            <p:cNvSpPr/>
            <p:nvPr/>
          </p:nvSpPr>
          <p:spPr>
            <a:xfrm>
              <a:off x="1236540" y="4046035"/>
              <a:ext cx="4126952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Answer text goes here until no space …</a:t>
              </a:r>
              <a:endParaRPr lang="en-150" dirty="0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DB536EC-15E7-4C72-858E-64DF3C42A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803466-1517-4CC9-9C30-579D8AB88726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415F63-B75F-4FE8-8735-109826F620C5}"/>
                </a:ext>
              </a:extLst>
            </p:cNvPr>
            <p:cNvSpPr/>
            <p:nvPr/>
          </p:nvSpPr>
          <p:spPr>
            <a:xfrm>
              <a:off x="5405655" y="4043889"/>
              <a:ext cx="791782" cy="302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More..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7F2C8DC-7CFC-4EAC-8C41-B33F5AC755CC}"/>
              </a:ext>
            </a:extLst>
          </p:cNvPr>
          <p:cNvSpPr/>
          <p:nvPr/>
        </p:nvSpPr>
        <p:spPr>
          <a:xfrm>
            <a:off x="1245010" y="5533919"/>
            <a:ext cx="1366539" cy="276999"/>
          </a:xfrm>
          <a:prstGeom prst="rect">
            <a:avLst/>
          </a:prstGeom>
          <a:solidFill>
            <a:srgbClr val="FFF9E6"/>
          </a:solidFill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13 Sep 2017</a:t>
            </a:r>
            <a:endParaRPr lang="en-150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994D8F-0892-46BA-876F-40208EEAC953}"/>
              </a:ext>
            </a:extLst>
          </p:cNvPr>
          <p:cNvGrpSpPr/>
          <p:nvPr/>
        </p:nvGrpSpPr>
        <p:grpSpPr>
          <a:xfrm>
            <a:off x="624557" y="6410901"/>
            <a:ext cx="1858107" cy="369332"/>
            <a:chOff x="596042" y="4003317"/>
            <a:chExt cx="1858107" cy="36933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6F1A8A-C400-4673-B4D8-341953957760}"/>
                </a:ext>
              </a:extLst>
            </p:cNvPr>
            <p:cNvSpPr/>
            <p:nvPr/>
          </p:nvSpPr>
          <p:spPr>
            <a:xfrm>
              <a:off x="1236540" y="4046035"/>
              <a:ext cx="1217609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Satisfactory</a:t>
              </a:r>
              <a:endParaRPr lang="en-150" dirty="0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9AF17316-BA7C-4487-9309-72F0403B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CC896E7-4740-4CB0-9AFD-A9EA32126243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1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4F0EC0-ACAA-438E-88DA-689A2C92DD33}"/>
              </a:ext>
            </a:extLst>
          </p:cNvPr>
          <p:cNvGrpSpPr/>
          <p:nvPr/>
        </p:nvGrpSpPr>
        <p:grpSpPr>
          <a:xfrm>
            <a:off x="624557" y="8320027"/>
            <a:ext cx="5601395" cy="1043145"/>
            <a:chOff x="596042" y="4003317"/>
            <a:chExt cx="5601395" cy="104314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F941AE2-71C1-43C7-B60B-57F6615BCFBA}"/>
                </a:ext>
              </a:extLst>
            </p:cNvPr>
            <p:cNvSpPr/>
            <p:nvPr/>
          </p:nvSpPr>
          <p:spPr>
            <a:xfrm>
              <a:off x="1226485" y="4047045"/>
              <a:ext cx="4849154" cy="830997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24 Jan 2012</a:t>
              </a:r>
            </a:p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There was no follow up inspection after the latest inspection, should be done ASAP</a:t>
              </a:r>
              <a:endParaRPr lang="en-150" dirty="0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5E61CDCF-DAB0-4EF3-B45B-B7712C9F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6A7B58-1290-4085-B869-47E84759753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0C11275-3FF6-4B18-AACF-BC9382754497}"/>
                </a:ext>
              </a:extLst>
            </p:cNvPr>
            <p:cNvSpPr/>
            <p:nvPr/>
          </p:nvSpPr>
          <p:spPr>
            <a:xfrm>
              <a:off x="5405655" y="4878041"/>
              <a:ext cx="791782" cy="168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Less..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0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4022" y="3745266"/>
            <a:ext cx="6490750" cy="5295222"/>
            <a:chOff x="307889" y="3132385"/>
            <a:chExt cx="6490750" cy="2337456"/>
          </a:xfrm>
        </p:grpSpPr>
        <p:sp>
          <p:nvSpPr>
            <p:cNvPr id="31" name="Rectangle 30"/>
            <p:cNvSpPr/>
            <p:nvPr/>
          </p:nvSpPr>
          <p:spPr>
            <a:xfrm>
              <a:off x="330478" y="3958097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478" y="3545423"/>
              <a:ext cx="6468161" cy="38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Date of previous inspection 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07889" y="4372289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that was not answered</a:t>
              </a: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0477" y="3132385"/>
              <a:ext cx="6468161" cy="377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2</a:t>
              </a:r>
              <a:endParaRPr lang="he-IL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    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8531B9-7ECC-461A-A1C4-4740A6299BD4}"/>
                </a:ext>
              </a:extLst>
            </p:cNvPr>
            <p:cNvSpPr/>
            <p:nvPr/>
          </p:nvSpPr>
          <p:spPr>
            <a:xfrm>
              <a:off x="330477" y="4784427"/>
              <a:ext cx="6468161" cy="685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72000"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Question with long answer after </a:t>
              </a:r>
              <a:r>
                <a:rPr lang="en-US" sz="2400" dirty="0" err="1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pressin</a:t>
              </a:r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..</a:t>
              </a: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  <a:p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3459" y="3108189"/>
            <a:ext cx="6630297" cy="4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Location 1</a:t>
            </a:r>
            <a:endParaRPr lang="en-150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3459" y="9372544"/>
            <a:ext cx="6786880" cy="1503137"/>
            <a:chOff x="217326" y="6208543"/>
            <a:chExt cx="6786880" cy="1111812"/>
          </a:xfrm>
        </p:grpSpPr>
        <p:sp>
          <p:nvSpPr>
            <p:cNvPr id="58" name="Rectangle 57"/>
            <p:cNvSpPr/>
            <p:nvPr/>
          </p:nvSpPr>
          <p:spPr>
            <a:xfrm>
              <a:off x="217326" y="6208543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2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326" y="6765627"/>
              <a:ext cx="6786880" cy="554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Location 3</a:t>
              </a:r>
              <a:endParaRPr lang="en-150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endParaRP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49279" y="10142422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Plus Sign 78"/>
          <p:cNvSpPr/>
          <p:nvPr/>
        </p:nvSpPr>
        <p:spPr>
          <a:xfrm>
            <a:off x="6191116" y="6792873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88" name="Plus Sign 87"/>
          <p:cNvSpPr/>
          <p:nvPr/>
        </p:nvSpPr>
        <p:spPr>
          <a:xfrm>
            <a:off x="6191116" y="4944841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cxnSp>
        <p:nvCxnSpPr>
          <p:cNvPr id="46" name="Straight Connector 45"/>
          <p:cNvCxnSpPr>
            <a:cxnSpLocks/>
          </p:cNvCxnSpPr>
          <p:nvPr/>
        </p:nvCxnSpPr>
        <p:spPr>
          <a:xfrm>
            <a:off x="406600" y="9354680"/>
            <a:ext cx="631501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5-Point Star 86"/>
          <p:cNvSpPr/>
          <p:nvPr/>
        </p:nvSpPr>
        <p:spPr>
          <a:xfrm>
            <a:off x="6177432" y="9525275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3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4" name="5-Point Star 86"/>
          <p:cNvSpPr/>
          <p:nvPr/>
        </p:nvSpPr>
        <p:spPr>
          <a:xfrm>
            <a:off x="6181665" y="10261637"/>
            <a:ext cx="410548" cy="420244"/>
          </a:xfrm>
          <a:prstGeom prst="star5">
            <a:avLst/>
          </a:prstGeom>
          <a:solidFill>
            <a:srgbClr val="F3BF3D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5</a:t>
            </a:r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6177320" y="5856237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sp>
        <p:nvSpPr>
          <p:cNvPr id="67" name="5-Point Star 86">
            <a:extLst>
              <a:ext uri="{FF2B5EF4-FFF2-40B4-BE49-F238E27FC236}">
                <a16:creationId xmlns:a16="http://schemas.microsoft.com/office/drawing/2014/main" id="{E2FED45E-DC41-4EC9-967D-D06C9C7A4B34}"/>
              </a:ext>
            </a:extLst>
          </p:cNvPr>
          <p:cNvSpPr/>
          <p:nvPr/>
        </p:nvSpPr>
        <p:spPr>
          <a:xfrm>
            <a:off x="6205431" y="3129906"/>
            <a:ext cx="410548" cy="420244"/>
          </a:xfrm>
          <a:prstGeom prst="star5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43292-0A73-46AE-A470-7D7727457921}"/>
              </a:ext>
            </a:extLst>
          </p:cNvPr>
          <p:cNvGrpSpPr/>
          <p:nvPr/>
        </p:nvGrpSpPr>
        <p:grpSpPr>
          <a:xfrm>
            <a:off x="596042" y="4223449"/>
            <a:ext cx="5601395" cy="369332"/>
            <a:chOff x="596042" y="4003317"/>
            <a:chExt cx="5601395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A450FE-BE19-4A71-B5BB-1D104681EB5C}"/>
                </a:ext>
              </a:extLst>
            </p:cNvPr>
            <p:cNvSpPr/>
            <p:nvPr/>
          </p:nvSpPr>
          <p:spPr>
            <a:xfrm>
              <a:off x="1236540" y="4046035"/>
              <a:ext cx="4126952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Answer text goes here until no space …</a:t>
              </a:r>
              <a:endParaRPr lang="en-15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DFDFC59-6891-49E3-A84D-1CDEFA9F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1ED31E-6DE9-4C27-AB7E-1404C6061DFF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027059-E25A-4CA9-9919-3B7EC887194C}"/>
                </a:ext>
              </a:extLst>
            </p:cNvPr>
            <p:cNvSpPr/>
            <p:nvPr/>
          </p:nvSpPr>
          <p:spPr>
            <a:xfrm>
              <a:off x="5405655" y="4043889"/>
              <a:ext cx="791782" cy="302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More..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71BD0ED-CD30-4F50-ADB8-50AC6DECDDBA}"/>
              </a:ext>
            </a:extLst>
          </p:cNvPr>
          <p:cNvSpPr/>
          <p:nvPr/>
        </p:nvSpPr>
        <p:spPr>
          <a:xfrm>
            <a:off x="1245010" y="5211918"/>
            <a:ext cx="1366539" cy="276999"/>
          </a:xfrm>
          <a:prstGeom prst="rect">
            <a:avLst/>
          </a:prstGeom>
          <a:solidFill>
            <a:srgbClr val="FFF9E6"/>
          </a:solidFill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13 Sep 2017</a:t>
            </a:r>
            <a:endParaRPr lang="en-15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BDBB073-D94D-418C-8562-C2A5C504EE7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" y="5252440"/>
            <a:ext cx="217825" cy="2178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E16362-3AA2-48C3-A56B-1EAE88BAA1B0}"/>
              </a:ext>
            </a:extLst>
          </p:cNvPr>
          <p:cNvSpPr/>
          <p:nvPr/>
        </p:nvSpPr>
        <p:spPr>
          <a:xfrm>
            <a:off x="679124" y="519629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627A22-8756-455E-9551-1E096FEAA072}"/>
              </a:ext>
            </a:extLst>
          </p:cNvPr>
          <p:cNvGrpSpPr/>
          <p:nvPr/>
        </p:nvGrpSpPr>
        <p:grpSpPr>
          <a:xfrm>
            <a:off x="624557" y="6083819"/>
            <a:ext cx="1858107" cy="369332"/>
            <a:chOff x="596042" y="4003317"/>
            <a:chExt cx="1858107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388C807-D0C4-4D52-9B8A-2C1A842F70BB}"/>
                </a:ext>
              </a:extLst>
            </p:cNvPr>
            <p:cNvSpPr/>
            <p:nvPr/>
          </p:nvSpPr>
          <p:spPr>
            <a:xfrm>
              <a:off x="1236540" y="4046035"/>
              <a:ext cx="1217609" cy="276999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Satisfactory</a:t>
              </a:r>
              <a:endParaRPr lang="en-150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16909F2-4485-4C19-8EE7-6A744025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036C50-524E-424E-A299-EE9072F164BD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1</a:t>
              </a:r>
              <a:endParaRPr lang="en-15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3" name="Plus Sign 122">
            <a:extLst>
              <a:ext uri="{FF2B5EF4-FFF2-40B4-BE49-F238E27FC236}">
                <a16:creationId xmlns:a16="http://schemas.microsoft.com/office/drawing/2014/main" id="{530949A2-9126-4CBF-99B8-D4B2D7FB9039}"/>
              </a:ext>
            </a:extLst>
          </p:cNvPr>
          <p:cNvSpPr/>
          <p:nvPr/>
        </p:nvSpPr>
        <p:spPr>
          <a:xfrm>
            <a:off x="6191116" y="7733956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>
              <a:latin typeface="Helvetica-Normal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C6123D-9A7E-444C-80F2-F52F530D4DEC}"/>
              </a:ext>
            </a:extLst>
          </p:cNvPr>
          <p:cNvGrpSpPr/>
          <p:nvPr/>
        </p:nvGrpSpPr>
        <p:grpSpPr>
          <a:xfrm>
            <a:off x="624557" y="7954538"/>
            <a:ext cx="5601395" cy="1043145"/>
            <a:chOff x="596042" y="4003317"/>
            <a:chExt cx="5601395" cy="104314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2A16EE0-9960-4D05-8579-312914F082AB}"/>
                </a:ext>
              </a:extLst>
            </p:cNvPr>
            <p:cNvSpPr/>
            <p:nvPr/>
          </p:nvSpPr>
          <p:spPr>
            <a:xfrm>
              <a:off x="1226485" y="4047045"/>
              <a:ext cx="4849154" cy="830997"/>
            </a:xfrm>
            <a:prstGeom prst="rect">
              <a:avLst/>
            </a:prstGeom>
            <a:solidFill>
              <a:srgbClr val="FFF9E6"/>
            </a:solidFill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24 Jan 2012</a:t>
              </a:r>
            </a:p>
            <a:p>
              <a:r>
                <a:rPr lang="en-US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-Normal" pitchFamily="2" charset="0"/>
                </a:rPr>
                <a:t>There was no follow up inspection after the latest inspection, should be done ASAP</a:t>
              </a:r>
              <a:endParaRPr lang="en-150" dirty="0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E6F91AD-A6E0-4F1F-A981-6BAA2016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2" y="4059461"/>
              <a:ext cx="217825" cy="217825"/>
            </a:xfrm>
            <a:prstGeom prst="rect">
              <a:avLst/>
            </a:prstGeom>
          </p:spPr>
        </p:pic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E012541-1EFD-4D84-82A3-204766281ADE}"/>
                </a:ext>
              </a:extLst>
            </p:cNvPr>
            <p:cNvSpPr/>
            <p:nvPr/>
          </p:nvSpPr>
          <p:spPr>
            <a:xfrm>
              <a:off x="670654" y="40033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 : </a:t>
              </a:r>
              <a:r>
                <a:rPr lang="en-US" dirty="0">
                  <a:ln w="0"/>
                  <a:solidFill>
                    <a:srgbClr val="C00000"/>
                  </a:solidFill>
                  <a:latin typeface="Helvetica-Normal" pitchFamily="2" charset="0"/>
                </a:rPr>
                <a:t>2</a:t>
              </a:r>
              <a:endParaRPr lang="en-150" dirty="0">
                <a:solidFill>
                  <a:srgbClr val="C00000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240E7E-F21A-417C-8087-6D9F2E10C9B6}"/>
                </a:ext>
              </a:extLst>
            </p:cNvPr>
            <p:cNvSpPr/>
            <p:nvPr/>
          </p:nvSpPr>
          <p:spPr>
            <a:xfrm>
              <a:off x="5405655" y="4878041"/>
              <a:ext cx="791782" cy="168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See Less..</a:t>
              </a:r>
              <a:endParaRPr lang="en-150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755CB44-5296-4383-A951-3BA2E243B01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7" y="7113703"/>
            <a:ext cx="217825" cy="21782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E1C1BE01-A8D6-4765-9CA4-9F89BB7157EE}"/>
              </a:ext>
            </a:extLst>
          </p:cNvPr>
          <p:cNvSpPr/>
          <p:nvPr/>
        </p:nvSpPr>
        <p:spPr>
          <a:xfrm>
            <a:off x="699169" y="705755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: 0</a:t>
            </a:r>
            <a:endParaRPr lang="en-150" dirty="0"/>
          </a:p>
        </p:txBody>
      </p:sp>
      <p:sp>
        <p:nvSpPr>
          <p:cNvPr id="89" name="Plus Sign 88"/>
          <p:cNvSpPr/>
          <p:nvPr/>
        </p:nvSpPr>
        <p:spPr>
          <a:xfrm>
            <a:off x="6174493" y="3956862"/>
            <a:ext cx="386969" cy="386969"/>
          </a:xfrm>
          <a:prstGeom prst="mathPlus">
            <a:avLst>
              <a:gd name="adj1" fmla="val 13674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CAEFFE-86D7-4CCC-A0F0-1FED27827A5D}"/>
              </a:ext>
            </a:extLst>
          </p:cNvPr>
          <p:cNvCxnSpPr>
            <a:cxnSpLocks/>
          </p:cNvCxnSpPr>
          <p:nvPr/>
        </p:nvCxnSpPr>
        <p:spPr>
          <a:xfrm>
            <a:off x="309812" y="7426891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4E8CBF-32BE-459B-94B9-7CEB43212BBD}"/>
              </a:ext>
            </a:extLst>
          </p:cNvPr>
          <p:cNvCxnSpPr>
            <a:cxnSpLocks/>
          </p:cNvCxnSpPr>
          <p:nvPr/>
        </p:nvCxnSpPr>
        <p:spPr>
          <a:xfrm>
            <a:off x="324328" y="4632771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7731B6-426B-48F5-8996-1FB33AA9735F}"/>
              </a:ext>
            </a:extLst>
          </p:cNvPr>
          <p:cNvCxnSpPr>
            <a:cxnSpLocks/>
          </p:cNvCxnSpPr>
          <p:nvPr/>
        </p:nvCxnSpPr>
        <p:spPr>
          <a:xfrm>
            <a:off x="320202" y="3657448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4FFEC-70F3-42F5-B61D-E4D220A5E92E}"/>
              </a:ext>
            </a:extLst>
          </p:cNvPr>
          <p:cNvCxnSpPr>
            <a:cxnSpLocks/>
          </p:cNvCxnSpPr>
          <p:nvPr/>
        </p:nvCxnSpPr>
        <p:spPr>
          <a:xfrm>
            <a:off x="328408" y="5562224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F13E027-2C6C-4CCE-9931-AB1EBEE0FC1E}"/>
              </a:ext>
            </a:extLst>
          </p:cNvPr>
          <p:cNvCxnSpPr>
            <a:cxnSpLocks/>
          </p:cNvCxnSpPr>
          <p:nvPr/>
        </p:nvCxnSpPr>
        <p:spPr>
          <a:xfrm>
            <a:off x="337296" y="6523725"/>
            <a:ext cx="643636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27493B87-5FF1-4792-8B63-FAC94A5FCB8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80" y="3169123"/>
            <a:ext cx="402640" cy="40264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F799C06A-51C1-44D5-9992-36C05CF827DA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52" y="10353802"/>
            <a:ext cx="409702" cy="40970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C5C53C87-92AB-4C73-A47C-1A5A7671046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631" y="9592038"/>
            <a:ext cx="402640" cy="402640"/>
          </a:xfrm>
          <a:prstGeom prst="rect">
            <a:avLst/>
          </a:prstGeom>
        </p:spPr>
      </p:pic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20D20B1E-252B-465F-9BDA-2668AD84CB78}"/>
              </a:ext>
            </a:extLst>
          </p:cNvPr>
          <p:cNvSpPr/>
          <p:nvPr/>
        </p:nvSpPr>
        <p:spPr>
          <a:xfrm rot="5400000">
            <a:off x="-33025" y="6942331"/>
            <a:ext cx="759589" cy="6091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1C118671-FD67-42AA-B097-06E6692ED5A8}"/>
              </a:ext>
            </a:extLst>
          </p:cNvPr>
          <p:cNvSpPr/>
          <p:nvPr/>
        </p:nvSpPr>
        <p:spPr>
          <a:xfrm rot="5400000">
            <a:off x="-439649" y="8385198"/>
            <a:ext cx="1580852" cy="52899"/>
          </a:xfrm>
          <a:prstGeom prst="roundRect">
            <a:avLst>
              <a:gd name="adj" fmla="val 0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A88A17D-5E08-431B-B137-A1A4458024A9}"/>
              </a:ext>
            </a:extLst>
          </p:cNvPr>
          <p:cNvSpPr/>
          <p:nvPr/>
        </p:nvSpPr>
        <p:spPr>
          <a:xfrm rot="5400000">
            <a:off x="-29955" y="5990583"/>
            <a:ext cx="759589" cy="60914"/>
          </a:xfrm>
          <a:prstGeom prst="roundRect">
            <a:avLst>
              <a:gd name="adj" fmla="val 0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2E14B696-2E81-4023-80E3-5E11B995DE3B}"/>
              </a:ext>
            </a:extLst>
          </p:cNvPr>
          <p:cNvSpPr/>
          <p:nvPr/>
        </p:nvSpPr>
        <p:spPr>
          <a:xfrm rot="5400000">
            <a:off x="-24193" y="5044867"/>
            <a:ext cx="759589" cy="60914"/>
          </a:xfrm>
          <a:prstGeom prst="roundRect">
            <a:avLst>
              <a:gd name="adj" fmla="val 0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6426371E-E308-4477-B61B-3C1BF7D2BC11}"/>
              </a:ext>
            </a:extLst>
          </p:cNvPr>
          <p:cNvSpPr/>
          <p:nvPr/>
        </p:nvSpPr>
        <p:spPr>
          <a:xfrm rot="5400000">
            <a:off x="-18591" y="4160129"/>
            <a:ext cx="759589" cy="60914"/>
          </a:xfrm>
          <a:prstGeom prst="roundRect">
            <a:avLst>
              <a:gd name="adj" fmla="val 0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140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7459C80-262E-4610-A5BB-B5A38037BC73}"/>
              </a:ext>
            </a:extLst>
          </p:cNvPr>
          <p:cNvCxnSpPr>
            <a:cxnSpLocks/>
          </p:cNvCxnSpPr>
          <p:nvPr/>
        </p:nvCxnSpPr>
        <p:spPr>
          <a:xfrm>
            <a:off x="-1" y="2849456"/>
            <a:ext cx="68580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93B24F5-66AD-4F2E-8E0B-239F0C4DAC7A}"/>
              </a:ext>
            </a:extLst>
          </p:cNvPr>
          <p:cNvSpPr/>
          <p:nvPr/>
        </p:nvSpPr>
        <p:spPr>
          <a:xfrm>
            <a:off x="0" y="1541943"/>
            <a:ext cx="6850510" cy="133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</a:t>
            </a:r>
          </a:p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Group Name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660DDD0-58C9-4833-A1BA-58F53E0D327B}"/>
              </a:ext>
            </a:extLst>
          </p:cNvPr>
          <p:cNvSpPr/>
          <p:nvPr/>
        </p:nvSpPr>
        <p:spPr>
          <a:xfrm>
            <a:off x="4329938" y="1590911"/>
            <a:ext cx="2476500" cy="131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32" name="5-Point Star 86">
            <a:extLst>
              <a:ext uri="{FF2B5EF4-FFF2-40B4-BE49-F238E27FC236}">
                <a16:creationId xmlns:a16="http://schemas.microsoft.com/office/drawing/2014/main" id="{F746E8F5-6419-4AA8-B616-50C8F7EFCBB5}"/>
              </a:ext>
            </a:extLst>
          </p:cNvPr>
          <p:cNvSpPr/>
          <p:nvPr/>
        </p:nvSpPr>
        <p:spPr>
          <a:xfrm>
            <a:off x="5677552" y="1638990"/>
            <a:ext cx="340520" cy="348562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53E2E86-5F15-4076-BC79-82775F4461C7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70" y="2082591"/>
            <a:ext cx="289118" cy="289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A9740DE-1AE1-4427-B677-ED6412E40179}"/>
              </a:ext>
            </a:extLst>
          </p:cNvPr>
          <p:cNvGrpSpPr/>
          <p:nvPr/>
        </p:nvGrpSpPr>
        <p:grpSpPr>
          <a:xfrm>
            <a:off x="302507" y="2578833"/>
            <a:ext cx="3013890" cy="135938"/>
            <a:chOff x="256255" y="3474661"/>
            <a:chExt cx="3013890" cy="191566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9E308747-A454-4611-8E34-6414DFAFBD8E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D0402D8-2830-420A-84F4-9177F3C4C6FB}"/>
                </a:ext>
              </a:extLst>
            </p:cNvPr>
            <p:cNvSpPr/>
            <p:nvPr/>
          </p:nvSpPr>
          <p:spPr>
            <a:xfrm>
              <a:off x="262606" y="3482544"/>
              <a:ext cx="2302691" cy="1759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5C1C496-BC05-41ED-B78D-5BC7593E55C9}"/>
              </a:ext>
            </a:extLst>
          </p:cNvPr>
          <p:cNvSpPr/>
          <p:nvPr/>
        </p:nvSpPr>
        <p:spPr>
          <a:xfrm>
            <a:off x="3199770" y="251122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20B7FF11-EDDD-4101-90B1-7E6BD582B275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521056"/>
            <a:ext cx="285803" cy="28580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1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2981" y="4374720"/>
            <a:ext cx="4612039" cy="7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 Username</a:t>
            </a:r>
            <a:endParaRPr lang="en-150" sz="24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2981" y="5394374"/>
            <a:ext cx="4612039" cy="7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 Password</a:t>
            </a:r>
            <a:endParaRPr lang="en-150" sz="2400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2981" y="6414028"/>
            <a:ext cx="4612039" cy="739570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Login</a:t>
            </a:r>
            <a:endParaRPr lang="en-150" sz="2800" dirty="0"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48" y="2952826"/>
            <a:ext cx="1273704" cy="12737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6465" y="7153598"/>
            <a:ext cx="2958280" cy="73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-Normal" pitchFamily="2" charset="0"/>
              </a:rPr>
              <a:t>Forgot Password?</a:t>
            </a:r>
            <a:endParaRPr lang="en-150" sz="2000" dirty="0">
              <a:solidFill>
                <a:schemeClr val="bg1">
                  <a:lumMod val="85000"/>
                </a:schemeClr>
              </a:solidFill>
              <a:latin typeface="Helvetica-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5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6727" y="1155320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</a:t>
            </a:r>
            <a:r>
              <a:rPr lang="en-US" sz="28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Aida</a:t>
            </a:r>
            <a:endParaRPr lang="en-150" sz="16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6639" y="2181568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</a:t>
            </a:r>
            <a:r>
              <a:rPr lang="en-US" sz="28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Endurance</a:t>
            </a:r>
            <a:endParaRPr lang="en-150" sz="16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7183" y="2923537"/>
            <a:ext cx="4427005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Last Downloaded: 19 Jan 2017 18:09</a:t>
            </a:r>
          </a:p>
          <a:p>
            <a:pPr algn="ctr"/>
            <a:endParaRPr lang="en-US" sz="20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120" y="3281755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</a:t>
            </a:r>
            <a:r>
              <a:rPr lang="en-US" sz="28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Freedom</a:t>
            </a:r>
            <a:endParaRPr lang="en-150" sz="16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2987" y="4358172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</a:t>
            </a:r>
            <a:r>
              <a:rPr lang="en-US" sz="28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Honor</a:t>
            </a:r>
            <a:endParaRPr lang="en-150" sz="16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6027" y="5629189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</a:t>
            </a:r>
            <a:r>
              <a:rPr lang="en-US" sz="28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Independence</a:t>
            </a:r>
            <a:endParaRPr lang="en-150" sz="16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987" y="6750852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</a:t>
            </a:r>
            <a:r>
              <a:rPr lang="en-US" sz="28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Integrity</a:t>
            </a:r>
            <a:endParaRPr lang="en-150" sz="16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05500" y="3996640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2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5" y="3491253"/>
            <a:ext cx="415370" cy="41537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905500" y="5229521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0.1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19" y="4692922"/>
            <a:ext cx="415370" cy="41537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905500" y="6375250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3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98" y="5973502"/>
            <a:ext cx="513896" cy="41537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905500" y="7542883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0.7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33" y="7068687"/>
            <a:ext cx="415370" cy="41537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41104" y="5232550"/>
            <a:ext cx="4427005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Last Downloaded: 19 Jan 2017 18:09</a:t>
            </a:r>
          </a:p>
          <a:p>
            <a:pPr algn="ctr"/>
            <a:endParaRPr lang="en-US" sz="20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1104" y="7541880"/>
            <a:ext cx="4427005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Last Downloaded: 19 Jan 2017 18:09</a:t>
            </a:r>
          </a:p>
          <a:p>
            <a:pPr algn="ctr"/>
            <a:endParaRPr lang="en-US" sz="20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6639" y="2095532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36639" y="3208103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42987" y="4277059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42987" y="5511199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42987" y="6704057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42987" y="7809831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2" y="581791"/>
            <a:ext cx="387835" cy="387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64" y="624165"/>
            <a:ext cx="353275" cy="35327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912539" y="2840007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2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64" y="2334620"/>
            <a:ext cx="415370" cy="41537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5919578" y="1770458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2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03" y="1265071"/>
            <a:ext cx="415370" cy="41537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Helvetica-Normal" pitchFamily="2" charset="0"/>
                <a:ea typeface="Open Sans" panose="020B0606030504020204" pitchFamily="34" charset="0"/>
              </a:rPr>
              <a:t>Vessels List</a:t>
            </a:r>
            <a:endParaRPr lang="en-150" dirty="0">
              <a:latin typeface="Helvetica-Normal" pitchFamily="2" charset="0"/>
              <a:ea typeface="Open Sans" panose="020B0606030504020204" pitchFamily="34" charset="0"/>
            </a:endParaRP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DED54DD6-4CE8-4570-B177-DBC7BE53C8BC}"/>
              </a:ext>
            </a:extLst>
          </p:cNvPr>
          <p:cNvSpPr/>
          <p:nvPr/>
        </p:nvSpPr>
        <p:spPr>
          <a:xfrm>
            <a:off x="7805253" y="4768134"/>
            <a:ext cx="3236773" cy="1590958"/>
          </a:xfrm>
          <a:prstGeom prst="borderCallout1">
            <a:avLst>
              <a:gd name="adj1" fmla="val 18750"/>
              <a:gd name="adj2" fmla="val -8333"/>
              <a:gd name="adj3" fmla="val -36508"/>
              <a:gd name="adj4" fmla="val -38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להוריד את הכמות של המידע</a:t>
            </a:r>
          </a:p>
          <a:p>
            <a:pPr algn="r"/>
            <a:r>
              <a:rPr lang="he-IL" dirty="0"/>
              <a:t>לוודא שההורדה ממשיכה תמיד ברקע</a:t>
            </a:r>
          </a:p>
          <a:p>
            <a:pPr algn="r"/>
            <a:r>
              <a:rPr lang="he-IL" dirty="0" err="1"/>
              <a:t>פרןגרס</a:t>
            </a:r>
            <a:r>
              <a:rPr lang="he-IL" dirty="0"/>
              <a:t> בר</a:t>
            </a:r>
          </a:p>
          <a:p>
            <a:pPr algn="r"/>
            <a:r>
              <a:rPr lang="he-IL" dirty="0"/>
              <a:t>יכול להוריד כמה במקביל</a:t>
            </a:r>
            <a:endParaRPr lang="en-15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05A5E5-1EB2-4B28-B11A-A3A05CFAD4E6}"/>
              </a:ext>
            </a:extLst>
          </p:cNvPr>
          <p:cNvSpPr/>
          <p:nvPr/>
        </p:nvSpPr>
        <p:spPr>
          <a:xfrm>
            <a:off x="360076" y="3971394"/>
            <a:ext cx="3013890" cy="19156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0EFCC51-DE81-42EE-BCB3-D44BBBF10F42}"/>
              </a:ext>
            </a:extLst>
          </p:cNvPr>
          <p:cNvSpPr/>
          <p:nvPr/>
        </p:nvSpPr>
        <p:spPr>
          <a:xfrm>
            <a:off x="366427" y="3978368"/>
            <a:ext cx="2302691" cy="177528"/>
          </a:xfrm>
          <a:prstGeom prst="roundRect">
            <a:avLst>
              <a:gd name="adj" fmla="val 50000"/>
            </a:avLst>
          </a:prstGeom>
          <a:solidFill>
            <a:srgbClr val="C0F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8A60C-C37C-4927-B4B4-E5002099B16E}"/>
              </a:ext>
            </a:extLst>
          </p:cNvPr>
          <p:cNvSpPr/>
          <p:nvPr/>
        </p:nvSpPr>
        <p:spPr>
          <a:xfrm>
            <a:off x="2099470" y="3966196"/>
            <a:ext cx="642936" cy="25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latin typeface="Helvetica-Normal" pitchFamily="2" charset="0"/>
                <a:cs typeface="Helvetica" panose="020B0604020202020204" pitchFamily="34" charset="0"/>
              </a:rPr>
              <a:t>70%</a:t>
            </a: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6E0B96C7-3986-456B-A984-3984EF88F6D1}"/>
              </a:ext>
            </a:extLst>
          </p:cNvPr>
          <p:cNvSpPr/>
          <p:nvPr/>
        </p:nvSpPr>
        <p:spPr>
          <a:xfrm>
            <a:off x="8004914" y="1770458"/>
            <a:ext cx="3236773" cy="1590958"/>
          </a:xfrm>
          <a:prstGeom prst="borderCallout1">
            <a:avLst>
              <a:gd name="adj1" fmla="val 18750"/>
              <a:gd name="adj2" fmla="val -8333"/>
              <a:gd name="adj3" fmla="val 69395"/>
              <a:gd name="adj4" fmla="val -48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להוריד את הכמות של המידע</a:t>
            </a:r>
          </a:p>
          <a:p>
            <a:pPr algn="r"/>
            <a:r>
              <a:rPr lang="he-IL" dirty="0"/>
              <a:t>לוודא שההורדה ממשיכה תמיד ברקע</a:t>
            </a:r>
          </a:p>
          <a:p>
            <a:pPr algn="r"/>
            <a:r>
              <a:rPr lang="he-IL" dirty="0" err="1"/>
              <a:t>פרןגרס</a:t>
            </a:r>
            <a:r>
              <a:rPr lang="he-IL" dirty="0"/>
              <a:t> בר</a:t>
            </a:r>
          </a:p>
          <a:p>
            <a:pPr algn="r"/>
            <a:r>
              <a:rPr lang="he-IL" dirty="0"/>
              <a:t>יכול להוריד כמה במקביל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8122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6727" y="1262000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Aida</a:t>
            </a:r>
            <a:endParaRPr lang="en-150" sz="16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6639" y="2288248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Endurance</a:t>
            </a:r>
            <a:endParaRPr lang="en-150" sz="16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7183" y="3030217"/>
            <a:ext cx="4427005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Last Downloaded: 19-Jan-2017 18:09</a:t>
            </a:r>
          </a:p>
          <a:p>
            <a:pPr algn="ctr"/>
            <a:endParaRPr lang="en-US" sz="20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120" y="3388435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Freedom</a:t>
            </a:r>
            <a:endParaRPr lang="en-150" sz="16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2987" y="4464852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Honor</a:t>
            </a:r>
            <a:endParaRPr lang="en-150" sz="16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6027" y="5735869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Independence</a:t>
            </a:r>
            <a:endParaRPr lang="en-150" sz="16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987" y="6857532"/>
            <a:ext cx="678688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  Integrity</a:t>
            </a:r>
            <a:endParaRPr lang="en-150" sz="16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05500" y="4103320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2.1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5" y="3597933"/>
            <a:ext cx="415370" cy="41537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905500" y="5336201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2.1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19" y="4799602"/>
            <a:ext cx="415370" cy="41537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905500" y="6481930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2.1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98" y="6080182"/>
            <a:ext cx="513896" cy="41537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905500" y="7649563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2.1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33" y="7175367"/>
            <a:ext cx="415370" cy="41537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41104" y="5339230"/>
            <a:ext cx="4427005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Last Downloaded: 19-Jan-2017 18:09</a:t>
            </a:r>
          </a:p>
          <a:p>
            <a:pPr algn="ctr"/>
            <a:endParaRPr lang="en-US" sz="20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1104" y="7648560"/>
            <a:ext cx="4427005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Last Downloaded: 19-Jan-2017 18:09</a:t>
            </a:r>
          </a:p>
          <a:p>
            <a:pPr algn="ctr"/>
            <a:endParaRPr lang="en-US" sz="20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6639" y="2202212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36639" y="3314783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42987" y="4383739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42987" y="5617879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42987" y="6810737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42987" y="7916511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912539" y="2946687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2.1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64" y="2441300"/>
            <a:ext cx="415370" cy="41537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5919578" y="1877138"/>
            <a:ext cx="1020763" cy="51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cs typeface="Helvetica" panose="020B0604020202020204" pitchFamily="34" charset="0"/>
              </a:rPr>
              <a:t>2.1 MB</a:t>
            </a:r>
          </a:p>
          <a:p>
            <a:pPr algn="ctr"/>
            <a:endParaRPr lang="en-US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  <a:cs typeface="Helvetica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03" y="1371751"/>
            <a:ext cx="415370" cy="41537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0" y="1165284"/>
            <a:ext cx="6858000" cy="11026715"/>
          </a:xfrm>
          <a:prstGeom prst="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14" y="5330313"/>
            <a:ext cx="990600" cy="9906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6414135"/>
            <a:ext cx="6858000" cy="423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00"/>
              </a:lnSpc>
            </a:pPr>
            <a:r>
              <a:rPr lang="en-US" sz="3200" dirty="0">
                <a:ln w="0"/>
                <a:solidFill>
                  <a:schemeClr val="bg1"/>
                </a:solidFill>
                <a:latin typeface="Helvetica-Normal" pitchFamily="2" charset="0"/>
              </a:rPr>
              <a:t>Loading</a:t>
            </a:r>
            <a:r>
              <a:rPr lang="en-US" sz="3200" b="1" dirty="0">
                <a:ln w="0"/>
                <a:solidFill>
                  <a:schemeClr val="bg1"/>
                </a:solidFill>
                <a:latin typeface="Helvetica-Normal" pitchFamily="2" charset="0"/>
              </a:rPr>
              <a:t>…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2" y="583930"/>
            <a:ext cx="387835" cy="3878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64" y="626304"/>
            <a:ext cx="353275" cy="353275"/>
          </a:xfrm>
          <a:prstGeom prst="rect">
            <a:avLst/>
          </a:prstGeom>
        </p:spPr>
      </p:pic>
      <p:sp>
        <p:nvSpPr>
          <p:cNvPr id="3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Helvetica-Normal" pitchFamily="2" charset="0"/>
                <a:ea typeface="Open Sans" panose="020B0606030504020204" pitchFamily="34" charset="0"/>
              </a:rPr>
              <a:t>Vessels List</a:t>
            </a:r>
            <a:endParaRPr lang="en-150" dirty="0">
              <a:latin typeface="Helvetica-Normal" pitchFamily="2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1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96" y="11352145"/>
            <a:ext cx="451265" cy="451265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" y="624484"/>
            <a:ext cx="344027" cy="344027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Pending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93550" y="1467202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Completed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800008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66" y="644644"/>
            <a:ext cx="353275" cy="353275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539923" y="9114612"/>
            <a:ext cx="6801005" cy="1340389"/>
            <a:chOff x="19118" y="7742838"/>
            <a:chExt cx="6788123" cy="1340389"/>
          </a:xfrm>
        </p:grpSpPr>
        <p:sp>
          <p:nvSpPr>
            <p:cNvPr id="61" name="Rectangle 60"/>
            <p:cNvSpPr/>
            <p:nvPr/>
          </p:nvSpPr>
          <p:spPr>
            <a:xfrm>
              <a:off x="20361" y="8040166"/>
              <a:ext cx="6786880" cy="423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300"/>
                </a:lnSpc>
              </a:pPr>
              <a:r>
                <a:rPr lang="en-US" sz="2400" b="1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Internal Audit</a:t>
              </a:r>
            </a:p>
          </p:txBody>
        </p:sp>
        <p:cxnSp>
          <p:nvCxnSpPr>
            <p:cNvPr id="65" name="Straight Connector 64"/>
            <p:cNvCxnSpPr>
              <a:cxnSpLocks/>
            </p:cNvCxnSpPr>
            <p:nvPr/>
          </p:nvCxnSpPr>
          <p:spPr>
            <a:xfrm>
              <a:off x="37345" y="7742838"/>
              <a:ext cx="6066053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cxnSpLocks/>
            </p:cNvCxnSpPr>
            <p:nvPr/>
          </p:nvCxnSpPr>
          <p:spPr>
            <a:xfrm>
              <a:off x="48882" y="9083227"/>
              <a:ext cx="6054517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118" y="8510125"/>
              <a:ext cx="3117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defRPr>
              </a:lvl1pPr>
            </a:lstStyle>
            <a:p>
              <a:r>
                <a:rPr lang="en-US" dirty="0"/>
                <a:t>PSC On Board Inspection</a:t>
              </a:r>
              <a:endParaRPr lang="en-15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31464" y="7210431"/>
            <a:ext cx="6811318" cy="1855147"/>
            <a:chOff x="37345" y="7742838"/>
            <a:chExt cx="6798417" cy="1855147"/>
          </a:xfrm>
        </p:grpSpPr>
        <p:sp>
          <p:nvSpPr>
            <p:cNvPr id="75" name="Rectangle 74"/>
            <p:cNvSpPr/>
            <p:nvPr/>
          </p:nvSpPr>
          <p:spPr>
            <a:xfrm>
              <a:off x="48882" y="8040166"/>
              <a:ext cx="6786880" cy="423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300"/>
                </a:lnSpc>
              </a:pPr>
              <a:r>
                <a:rPr lang="en-US" sz="2400" b="1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Internal Audit</a:t>
              </a:r>
            </a:p>
          </p:txBody>
        </p:sp>
        <p:cxnSp>
          <p:nvCxnSpPr>
            <p:cNvPr id="77" name="Straight Connector 76"/>
            <p:cNvCxnSpPr>
              <a:cxnSpLocks/>
            </p:cNvCxnSpPr>
            <p:nvPr/>
          </p:nvCxnSpPr>
          <p:spPr>
            <a:xfrm>
              <a:off x="37345" y="7742838"/>
              <a:ext cx="6092724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6653" y="8510125"/>
              <a:ext cx="3706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defRPr>
              </a:lvl1pPr>
            </a:lstStyle>
            <a:p>
              <a:r>
                <a:rPr lang="en-US" dirty="0"/>
                <a:t>Cargo Hold Inspection – PCTC</a:t>
              </a:r>
              <a:endParaRPr lang="en-15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508" y="8839252"/>
              <a:ext cx="3706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defRPr>
              </a:lvl1pPr>
            </a:lstStyle>
            <a:p>
              <a:r>
                <a:rPr lang="en-US" dirty="0"/>
                <a:t>Cargo Hold Inspection – PCTC</a:t>
              </a:r>
              <a:endParaRPr lang="en-15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6363" y="9197875"/>
              <a:ext cx="3706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defRPr>
              </a:lvl1pPr>
            </a:lstStyle>
            <a:p>
              <a:r>
                <a:rPr lang="en-US" dirty="0"/>
                <a:t>Cargo Hold Inspection – PCTC</a:t>
              </a:r>
              <a:endParaRPr lang="en-15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29662" y="1719827"/>
            <a:ext cx="6799759" cy="870069"/>
            <a:chOff x="48882" y="8040166"/>
            <a:chExt cx="6786880" cy="870069"/>
          </a:xfrm>
        </p:grpSpPr>
        <p:sp>
          <p:nvSpPr>
            <p:cNvPr id="84" name="Rectangle 83"/>
            <p:cNvSpPr/>
            <p:nvPr/>
          </p:nvSpPr>
          <p:spPr>
            <a:xfrm>
              <a:off x="48882" y="8040166"/>
              <a:ext cx="6786880" cy="423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300"/>
                </a:lnSpc>
              </a:pPr>
              <a:r>
                <a:rPr lang="en-US" sz="2400" b="1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Internal Audit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11319" y="8143003"/>
              <a:ext cx="1682207" cy="704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rgbClr val="FF5050"/>
                  </a:solidFill>
                  <a:latin typeface="Helvetica-Normal" pitchFamily="2" charset="0"/>
                </a:rPr>
                <a:t>11 Oct</a:t>
              </a:r>
            </a:p>
            <a:p>
              <a:pPr algn="ctr"/>
              <a:r>
                <a:rPr lang="en-US" sz="2000" dirty="0">
                  <a:ln w="0"/>
                  <a:solidFill>
                    <a:srgbClr val="FF5050"/>
                  </a:solidFill>
                  <a:latin typeface="Helvetica-Normal" pitchFamily="2" charset="0"/>
                </a:rPr>
                <a:t>2016</a:t>
              </a:r>
              <a:endParaRPr lang="en-150" sz="2000" dirty="0">
                <a:ln w="0"/>
                <a:solidFill>
                  <a:srgbClr val="FF5050"/>
                </a:solidFill>
                <a:latin typeface="Helvetica-Normal" pitchFamily="2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3278" y="8510125"/>
              <a:ext cx="3706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Cargo Hold Inspection – PCTC</a:t>
              </a:r>
              <a:endParaRPr lang="en-150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25775" y="2869482"/>
            <a:ext cx="6811318" cy="1495063"/>
            <a:chOff x="37345" y="7742838"/>
            <a:chExt cx="6798417" cy="1495063"/>
          </a:xfrm>
        </p:grpSpPr>
        <p:sp>
          <p:nvSpPr>
            <p:cNvPr id="94" name="Rectangle 93"/>
            <p:cNvSpPr/>
            <p:nvPr/>
          </p:nvSpPr>
          <p:spPr>
            <a:xfrm>
              <a:off x="48882" y="8040166"/>
              <a:ext cx="6786880" cy="423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300"/>
                </a:lnSpc>
              </a:pPr>
              <a:r>
                <a:rPr lang="en-US" sz="2400" b="1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Internal Audit</a:t>
              </a:r>
            </a:p>
          </p:txBody>
        </p:sp>
        <p:cxnSp>
          <p:nvCxnSpPr>
            <p:cNvPr id="96" name="Straight Connector 95"/>
            <p:cNvCxnSpPr>
              <a:cxnSpLocks/>
            </p:cNvCxnSpPr>
            <p:nvPr/>
          </p:nvCxnSpPr>
          <p:spPr>
            <a:xfrm>
              <a:off x="37345" y="7742838"/>
              <a:ext cx="609840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7998" y="8510125"/>
              <a:ext cx="3706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rPr>
                <a:t>Cargo Hold Inspection – PCTC</a:t>
              </a:r>
              <a:endParaRPr lang="en-150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075" y="8837791"/>
              <a:ext cx="3706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defRPr>
              </a:lvl1pPr>
            </a:lstStyle>
            <a:p>
              <a:r>
                <a:rPr lang="en-US" dirty="0"/>
                <a:t>Cargo Hold Inspection – PCTC</a:t>
              </a:r>
              <a:endParaRPr lang="en-15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14267" y="4316465"/>
            <a:ext cx="6811318" cy="1167397"/>
            <a:chOff x="37345" y="7742838"/>
            <a:chExt cx="6798417" cy="1167397"/>
          </a:xfrm>
        </p:grpSpPr>
        <p:sp>
          <p:nvSpPr>
            <p:cNvPr id="115" name="Rectangle 114"/>
            <p:cNvSpPr/>
            <p:nvPr/>
          </p:nvSpPr>
          <p:spPr>
            <a:xfrm>
              <a:off x="48882" y="8040166"/>
              <a:ext cx="6786880" cy="423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300"/>
                </a:lnSpc>
              </a:pPr>
              <a:r>
                <a:rPr lang="en-US" sz="2400" b="1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Internal Audit</a:t>
              </a: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37345" y="7742838"/>
              <a:ext cx="6109889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7572" y="8510125"/>
              <a:ext cx="3706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defRPr>
              </a:lvl1pPr>
            </a:lstStyle>
            <a:p>
              <a:r>
                <a:rPr lang="en-US" dirty="0"/>
                <a:t>Cargo Hold Inspection – PCTC</a:t>
              </a:r>
              <a:endParaRPr lang="en-15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19956" y="5763448"/>
            <a:ext cx="6811318" cy="1167397"/>
            <a:chOff x="37345" y="7742838"/>
            <a:chExt cx="6798417" cy="1167397"/>
          </a:xfrm>
        </p:grpSpPr>
        <p:sp>
          <p:nvSpPr>
            <p:cNvPr id="121" name="Rectangle 120"/>
            <p:cNvSpPr/>
            <p:nvPr/>
          </p:nvSpPr>
          <p:spPr>
            <a:xfrm>
              <a:off x="48882" y="8040166"/>
              <a:ext cx="6786880" cy="423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300"/>
                </a:lnSpc>
              </a:pPr>
              <a:r>
                <a:rPr lang="en-US" sz="2400" b="1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-Normal" pitchFamily="2" charset="0"/>
                </a:rPr>
                <a:t>Internal Audit</a:t>
              </a:r>
            </a:p>
          </p:txBody>
        </p:sp>
        <p:cxnSp>
          <p:nvCxnSpPr>
            <p:cNvPr id="123" name="Straight Connector 122"/>
            <p:cNvCxnSpPr>
              <a:cxnSpLocks/>
            </p:cNvCxnSpPr>
            <p:nvPr/>
          </p:nvCxnSpPr>
          <p:spPr>
            <a:xfrm>
              <a:off x="37345" y="7742838"/>
              <a:ext cx="610421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6652" y="8510125"/>
              <a:ext cx="3706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ln w="0"/>
                  <a:solidFill>
                    <a:schemeClr val="bg1">
                      <a:lumMod val="50000"/>
                    </a:schemeClr>
                  </a:solidFill>
                  <a:latin typeface="Helvetica-Normal" pitchFamily="2" charset="0"/>
                </a:defRPr>
              </a:lvl1pPr>
            </a:lstStyle>
            <a:p>
              <a:r>
                <a:rPr lang="en-US" dirty="0"/>
                <a:t>Cargo Hold Inspection – PCTC</a:t>
              </a:r>
              <a:endParaRPr lang="en-15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1051" y="1980448"/>
            <a:ext cx="386910" cy="413808"/>
            <a:chOff x="29414" y="4267835"/>
            <a:chExt cx="386910" cy="413808"/>
          </a:xfrm>
        </p:grpSpPr>
        <p:sp>
          <p:nvSpPr>
            <p:cNvPr id="130" name="Oval 129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01051" y="7983482"/>
            <a:ext cx="386910" cy="413808"/>
            <a:chOff x="29414" y="4267835"/>
            <a:chExt cx="386910" cy="413808"/>
          </a:xfrm>
        </p:grpSpPr>
        <p:sp>
          <p:nvSpPr>
            <p:cNvPr id="133" name="Oval 132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50FF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C</a:t>
              </a:r>
              <a:endParaRPr lang="en-150" dirty="0">
                <a:latin typeface="Helvetica-Normal" pitchFamily="2" charset="0"/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5347439" y="3360586"/>
            <a:ext cx="1685399" cy="704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11 Apr</a:t>
            </a:r>
          </a:p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2017</a:t>
            </a:r>
            <a:endParaRPr lang="en-150" sz="20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52359" y="4781347"/>
            <a:ext cx="1685399" cy="704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11 Apr</a:t>
            </a:r>
          </a:p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2017</a:t>
            </a:r>
            <a:endParaRPr lang="en-150" sz="20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313035" y="6202108"/>
            <a:ext cx="1685399" cy="704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11 Apr</a:t>
            </a:r>
          </a:p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2017</a:t>
            </a:r>
            <a:endParaRPr lang="en-150" sz="20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273711" y="7858841"/>
            <a:ext cx="1685399" cy="704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11 Apr</a:t>
            </a:r>
          </a:p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2017</a:t>
            </a:r>
            <a:endParaRPr lang="en-150" sz="20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234387" y="9515574"/>
            <a:ext cx="1685399" cy="704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11 Apr</a:t>
            </a:r>
          </a:p>
          <a:p>
            <a:pPr algn="ctr"/>
            <a:r>
              <a:rPr lang="en-US" sz="20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2017</a:t>
            </a:r>
            <a:endParaRPr lang="en-150" sz="200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89711" y="3506056"/>
            <a:ext cx="386910" cy="413808"/>
            <a:chOff x="29414" y="4267835"/>
            <a:chExt cx="386910" cy="413808"/>
          </a:xfrm>
          <a:noFill/>
        </p:grpSpPr>
        <p:sp>
          <p:nvSpPr>
            <p:cNvPr id="141" name="Oval 140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8371" y="4842982"/>
            <a:ext cx="386910" cy="413808"/>
            <a:chOff x="29414" y="4267835"/>
            <a:chExt cx="386910" cy="413808"/>
          </a:xfrm>
          <a:noFill/>
        </p:grpSpPr>
        <p:sp>
          <p:nvSpPr>
            <p:cNvPr id="144" name="Oval 143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10573" y="6325049"/>
            <a:ext cx="386910" cy="413808"/>
            <a:chOff x="29414" y="4267835"/>
            <a:chExt cx="386910" cy="413808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P</a:t>
              </a:r>
              <a:endParaRPr lang="en-150" dirty="0">
                <a:latin typeface="Helvetica-Normal" pitchFamily="2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09351" y="9641488"/>
            <a:ext cx="386910" cy="413808"/>
            <a:chOff x="29414" y="4267835"/>
            <a:chExt cx="386910" cy="413808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29414" y="4267835"/>
              <a:ext cx="386910" cy="386910"/>
            </a:xfrm>
            <a:prstGeom prst="ellipse">
              <a:avLst/>
            </a:prstGeom>
            <a:solidFill>
              <a:srgbClr val="50FF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9054" y="4312311"/>
              <a:ext cx="35710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-Normal" pitchFamily="2" charset="0"/>
                </a:rPr>
                <a:t>C</a:t>
              </a:r>
              <a:endParaRPr lang="en-150" dirty="0">
                <a:latin typeface="Helvetica-Normal" pitchFamily="2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[Vessel] Inspections</a:t>
            </a:r>
            <a:endParaRPr lang="en-15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8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15433" y="51567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9209"/>
            <a:ext cx="322133" cy="3221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271624" y="51124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64" y="11352145"/>
            <a:ext cx="451265" cy="45126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487" y="3625020"/>
            <a:ext cx="6781009" cy="1178281"/>
            <a:chOff x="41487" y="6772381"/>
            <a:chExt cx="6781009" cy="1178281"/>
          </a:xfrm>
        </p:grpSpPr>
        <p:sp>
          <p:nvSpPr>
            <p:cNvPr id="37" name="Rectangle 36"/>
            <p:cNvSpPr/>
            <p:nvPr/>
          </p:nvSpPr>
          <p:spPr>
            <a:xfrm>
              <a:off x="41487" y="6772381"/>
              <a:ext cx="4628802" cy="528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Cargo Hold Inspection – PCTC </a:t>
              </a:r>
            </a:p>
          </p:txBody>
        </p:sp>
        <p:cxnSp>
          <p:nvCxnSpPr>
            <p:cNvPr id="51" name="Straight Connector 50"/>
            <p:cNvCxnSpPr>
              <a:cxnSpLocks/>
            </p:cNvCxnSpPr>
            <p:nvPr/>
          </p:nvCxnSpPr>
          <p:spPr>
            <a:xfrm>
              <a:off x="72572" y="7950662"/>
              <a:ext cx="674992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6511" y="2116165"/>
            <a:ext cx="6775985" cy="973087"/>
            <a:chOff x="41487" y="6972604"/>
            <a:chExt cx="6775985" cy="973087"/>
          </a:xfrm>
        </p:grpSpPr>
        <p:sp>
          <p:nvSpPr>
            <p:cNvPr id="55" name="Rectangle 54"/>
            <p:cNvSpPr/>
            <p:nvPr/>
          </p:nvSpPr>
          <p:spPr>
            <a:xfrm>
              <a:off x="41487" y="6972604"/>
              <a:ext cx="4628802" cy="528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-Normal" pitchFamily="2" charset="0"/>
                </a:rPr>
                <a:t>Cargo Hold Inspection – PCTC </a:t>
              </a:r>
            </a:p>
          </p:txBody>
        </p:sp>
        <p:cxnSp>
          <p:nvCxnSpPr>
            <p:cNvPr id="56" name="Straight Connector 55"/>
            <p:cNvCxnSpPr>
              <a:cxnSpLocks/>
            </p:cNvCxnSpPr>
            <p:nvPr/>
          </p:nvCxnSpPr>
          <p:spPr>
            <a:xfrm>
              <a:off x="67548" y="7945691"/>
              <a:ext cx="674992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4329938" y="1641897"/>
            <a:ext cx="2476500" cy="128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0895" y="3324084"/>
            <a:ext cx="2476500" cy="128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587762"/>
            <a:ext cx="285803" cy="28580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6000"/>
              </a:prstClr>
            </a:outerShdw>
          </a:effec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16" y="4262580"/>
            <a:ext cx="285803" cy="28580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6000"/>
              </a:prstClr>
            </a:outerShdw>
          </a:effectLst>
        </p:spPr>
      </p:pic>
      <p:sp>
        <p:nvSpPr>
          <p:cNvPr id="46" name="5-Point Star 86"/>
          <p:cNvSpPr/>
          <p:nvPr/>
        </p:nvSpPr>
        <p:spPr>
          <a:xfrm>
            <a:off x="5677552" y="3376948"/>
            <a:ext cx="340520" cy="348562"/>
          </a:xfrm>
          <a:prstGeom prst="star5">
            <a:avLst/>
          </a:prstGeom>
          <a:noFill/>
          <a:ln>
            <a:solidFill>
              <a:srgbClr val="FFC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47" name="5-Point Star 86"/>
          <p:cNvSpPr/>
          <p:nvPr/>
        </p:nvSpPr>
        <p:spPr>
          <a:xfrm>
            <a:off x="5669385" y="1670509"/>
            <a:ext cx="340520" cy="348562"/>
          </a:xfrm>
          <a:prstGeom prst="star5">
            <a:avLst/>
          </a:prstGeom>
          <a:noFill/>
          <a:ln>
            <a:solidFill>
              <a:srgbClr val="FFC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3BC5B01-52DC-46F1-A0A4-EBE0A30ED9D1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875" y="2140023"/>
            <a:ext cx="289118" cy="289118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1AEF061-5423-44F5-8C53-0A4C3E2A0EB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3823221"/>
            <a:ext cx="289118" cy="289118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032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6858000" cy="1527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90624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Checklist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3550" y="1483374"/>
            <a:ext cx="1332604" cy="45719"/>
          </a:xfrm>
          <a:prstGeom prst="rect">
            <a:avLst/>
          </a:prstGeom>
          <a:solidFill>
            <a:srgbClr val="BFF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Helvetica-Normal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16521" y="1027623"/>
            <a:ext cx="3148617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Inspection’s Jobs</a:t>
            </a:r>
            <a:endParaRPr lang="en-150" sz="2000" dirty="0"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2979660"/>
            <a:ext cx="6850510" cy="771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Group 1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-1" y="3788251"/>
            <a:ext cx="6850511" cy="771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Group 2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-2" y="4608406"/>
            <a:ext cx="6850512" cy="771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r>
              <a:rPr lang="en-US" sz="2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Helvetica-Normal" pitchFamily="2" charset="0"/>
              </a:rPr>
              <a:t>  Group 3</a:t>
            </a:r>
            <a:endParaRPr lang="en-150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15433" y="516946"/>
            <a:ext cx="4592336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[Inspection Type]</a:t>
            </a:r>
            <a:endParaRPr lang="en-150" sz="2800" b="1" dirty="0">
              <a:solidFill>
                <a:schemeClr val="bg1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" y="634447"/>
            <a:ext cx="351802" cy="3518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71624" y="515055"/>
            <a:ext cx="1957072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BFFE34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Upload</a:t>
            </a:r>
            <a:endParaRPr lang="en-150" sz="2400" dirty="0">
              <a:solidFill>
                <a:srgbClr val="BFFE34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495" y="5562713"/>
            <a:ext cx="4628802" cy="64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Cargo Hold Inspection – PCTC </a:t>
            </a: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93580" y="6827985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-14748" y="11230641"/>
            <a:ext cx="6858000" cy="94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000">
              <a:latin typeface="Helvetica-Normal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-1" y="11721724"/>
            <a:ext cx="1488819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Inspections</a:t>
            </a:r>
            <a:endParaRPr lang="en-150" sz="2000" dirty="0">
              <a:solidFill>
                <a:srgbClr val="0000FF"/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91" y="11403152"/>
            <a:ext cx="463550" cy="3492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1352145"/>
            <a:ext cx="451265" cy="45126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22567" y="11714362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01" y="11315316"/>
            <a:ext cx="524923" cy="52492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770574" y="11716816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Crew List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8580" y="11719270"/>
            <a:ext cx="1414258" cy="64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-Norm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150" sz="2000" dirty="0">
              <a:solidFill>
                <a:schemeClr val="bg1">
                  <a:lumMod val="50000"/>
                </a:schemeClr>
              </a:solidFill>
              <a:latin typeface="Helvetica-Normal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4" y="11345687"/>
            <a:ext cx="465966" cy="465966"/>
          </a:xfrm>
          <a:prstGeom prst="rect">
            <a:avLst/>
          </a:prstGeom>
        </p:spPr>
      </p:pic>
      <p:cxnSp>
        <p:nvCxnSpPr>
          <p:cNvPr id="65" name="Straight Connector 64"/>
          <p:cNvCxnSpPr>
            <a:cxnSpLocks/>
          </p:cNvCxnSpPr>
          <p:nvPr/>
        </p:nvCxnSpPr>
        <p:spPr>
          <a:xfrm>
            <a:off x="61612" y="5534243"/>
            <a:ext cx="6749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67" y="3104053"/>
            <a:ext cx="491337" cy="49133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67" y="3921970"/>
            <a:ext cx="491337" cy="49133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67" y="4769383"/>
            <a:ext cx="491337" cy="491337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4329938" y="5540593"/>
            <a:ext cx="2476500" cy="128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511" y="1617319"/>
            <a:ext cx="4628802" cy="52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  <a:p>
            <a:endParaRPr lang="en-US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-Normal" pitchFamily="2" charset="0"/>
            </a:endParaRPr>
          </a:p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-Normal" pitchFamily="2" charset="0"/>
              </a:rPr>
              <a:t>Cargo Hold Inspection – PCTC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74701" y="1588470"/>
            <a:ext cx="2476500" cy="128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        2  / 8 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  2 / 26</a:t>
            </a:r>
          </a:p>
          <a:p>
            <a:pPr algn="r">
              <a:lnSpc>
                <a:spcPts val="3400"/>
              </a:lnSpc>
            </a:pPr>
            <a:r>
              <a:rPr lang="en-US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13</a:t>
            </a:r>
            <a:endParaRPr lang="en-150" dirty="0">
              <a:ln w="0"/>
              <a:solidFill>
                <a:schemeClr val="bg1">
                  <a:lumMod val="50000"/>
                </a:schemeClr>
              </a:solidFill>
              <a:latin typeface="Helvetica-Normal" pitchFamily="2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588074"/>
            <a:ext cx="285803" cy="28580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6000"/>
              </a:prstClr>
            </a:outerShdw>
          </a:effec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397" y="6487757"/>
            <a:ext cx="285803" cy="28580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6000"/>
              </a:prstClr>
            </a:outerShdw>
          </a:effectLst>
        </p:spPr>
      </p:pic>
      <p:sp>
        <p:nvSpPr>
          <p:cNvPr id="49" name="5-Point Star 86">
            <a:extLst>
              <a:ext uri="{FF2B5EF4-FFF2-40B4-BE49-F238E27FC236}">
                <a16:creationId xmlns:a16="http://schemas.microsoft.com/office/drawing/2014/main" id="{F434E2BF-E275-4D96-AE33-9389884614B2}"/>
              </a:ext>
            </a:extLst>
          </p:cNvPr>
          <p:cNvSpPr/>
          <p:nvPr/>
        </p:nvSpPr>
        <p:spPr>
          <a:xfrm>
            <a:off x="5677552" y="1662272"/>
            <a:ext cx="340520" cy="348562"/>
          </a:xfrm>
          <a:prstGeom prst="star5">
            <a:avLst/>
          </a:prstGeom>
          <a:noFill/>
          <a:ln>
            <a:solidFill>
              <a:srgbClr val="FFC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50" name="5-Point Star 86">
            <a:extLst>
              <a:ext uri="{FF2B5EF4-FFF2-40B4-BE49-F238E27FC236}">
                <a16:creationId xmlns:a16="http://schemas.microsoft.com/office/drawing/2014/main" id="{B25F2030-F642-4634-9663-2BF37C0962BB}"/>
              </a:ext>
            </a:extLst>
          </p:cNvPr>
          <p:cNvSpPr/>
          <p:nvPr/>
        </p:nvSpPr>
        <p:spPr>
          <a:xfrm>
            <a:off x="5677552" y="5578118"/>
            <a:ext cx="340520" cy="348562"/>
          </a:xfrm>
          <a:prstGeom prst="star5">
            <a:avLst/>
          </a:prstGeom>
          <a:noFill/>
          <a:ln>
            <a:solidFill>
              <a:srgbClr val="FFC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400" dirty="0">
              <a:solidFill>
                <a:schemeClr val="tx1">
                  <a:lumMod val="65000"/>
                  <a:lumOff val="35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0D1FFB-2ED6-4098-A728-916D079620E5}"/>
              </a:ext>
            </a:extLst>
          </p:cNvPr>
          <p:cNvGrpSpPr/>
          <p:nvPr/>
        </p:nvGrpSpPr>
        <p:grpSpPr>
          <a:xfrm>
            <a:off x="284753" y="5158221"/>
            <a:ext cx="3013890" cy="135938"/>
            <a:chOff x="256255" y="3474661"/>
            <a:chExt cx="3013890" cy="19156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DF8B973-ABAF-4947-82B4-509A53BDCAE3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CAAE8D7-7477-40F8-A243-6F22CB1FCC46}"/>
                </a:ext>
              </a:extLst>
            </p:cNvPr>
            <p:cNvSpPr/>
            <p:nvPr/>
          </p:nvSpPr>
          <p:spPr>
            <a:xfrm>
              <a:off x="262606" y="3481636"/>
              <a:ext cx="3002726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40524C-8B44-4D1C-BDF1-1F23A044B163}"/>
              </a:ext>
            </a:extLst>
          </p:cNvPr>
          <p:cNvGrpSpPr/>
          <p:nvPr/>
        </p:nvGrpSpPr>
        <p:grpSpPr>
          <a:xfrm>
            <a:off x="286291" y="3520324"/>
            <a:ext cx="3013890" cy="135938"/>
            <a:chOff x="256255" y="3474661"/>
            <a:chExt cx="3013890" cy="191566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DC3E288-3D5B-4B2F-B1C3-10C18436F6A4}"/>
                </a:ext>
              </a:extLst>
            </p:cNvPr>
            <p:cNvSpPr/>
            <p:nvPr/>
          </p:nvSpPr>
          <p:spPr>
            <a:xfrm>
              <a:off x="256255" y="3474661"/>
              <a:ext cx="3013890" cy="1915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33F11120-84FD-4E58-922D-5B74543758DD}"/>
                </a:ext>
              </a:extLst>
            </p:cNvPr>
            <p:cNvSpPr/>
            <p:nvPr/>
          </p:nvSpPr>
          <p:spPr>
            <a:xfrm>
              <a:off x="262606" y="3481635"/>
              <a:ext cx="2302691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A9AA94-3D2F-4E8D-9684-02CFEA8448F5}"/>
              </a:ext>
            </a:extLst>
          </p:cNvPr>
          <p:cNvGrpSpPr/>
          <p:nvPr/>
        </p:nvGrpSpPr>
        <p:grpSpPr>
          <a:xfrm>
            <a:off x="279940" y="4341465"/>
            <a:ext cx="3013890" cy="182052"/>
            <a:chOff x="256255" y="3462689"/>
            <a:chExt cx="3013890" cy="256551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74EF47A-049E-4ED3-9898-EFFABA1692FD}"/>
                </a:ext>
              </a:extLst>
            </p:cNvPr>
            <p:cNvSpPr/>
            <p:nvPr/>
          </p:nvSpPr>
          <p:spPr>
            <a:xfrm>
              <a:off x="256255" y="3474661"/>
              <a:ext cx="3013890" cy="1915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6D9230A-4227-41BE-924F-5189EE0FDE0E}"/>
                </a:ext>
              </a:extLst>
            </p:cNvPr>
            <p:cNvSpPr/>
            <p:nvPr/>
          </p:nvSpPr>
          <p:spPr>
            <a:xfrm>
              <a:off x="262606" y="3481636"/>
              <a:ext cx="520159" cy="177528"/>
            </a:xfrm>
            <a:prstGeom prst="roundRect">
              <a:avLst>
                <a:gd name="adj" fmla="val 50000"/>
              </a:avLst>
            </a:prstGeom>
            <a:solidFill>
              <a:srgbClr val="C0F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sz="14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A70B6D6-8186-4152-9122-DBB136396877}"/>
                </a:ext>
              </a:extLst>
            </p:cNvPr>
            <p:cNvSpPr/>
            <p:nvPr/>
          </p:nvSpPr>
          <p:spPr>
            <a:xfrm>
              <a:off x="483413" y="3462689"/>
              <a:ext cx="386452" cy="25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n w="0"/>
                <a:solidFill>
                  <a:schemeClr val="bg1"/>
                </a:solidFill>
                <a:latin typeface="Helvetica-Normal" pitchFamily="2" charset="0"/>
                <a:cs typeface="Helvetica" panose="020B0604020202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91A2DAA-B246-4E25-9B04-50252853E324}"/>
              </a:ext>
            </a:extLst>
          </p:cNvPr>
          <p:cNvSpPr/>
          <p:nvPr/>
        </p:nvSpPr>
        <p:spPr>
          <a:xfrm>
            <a:off x="3183554" y="428015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</a:t>
            </a:r>
            <a:r>
              <a:rPr lang="he-IL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3</a:t>
            </a:r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/</a:t>
            </a:r>
            <a:r>
              <a:rPr lang="he-IL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15</a:t>
            </a:r>
            <a:endParaRPr lang="en-150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C33D52-EBCF-42C6-B544-5FFB67782844}"/>
              </a:ext>
            </a:extLst>
          </p:cNvPr>
          <p:cNvSpPr/>
          <p:nvPr/>
        </p:nvSpPr>
        <p:spPr>
          <a:xfrm>
            <a:off x="3183554" y="3452714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7/10</a:t>
            </a:r>
            <a:endParaRPr lang="en-150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E4CAB7-B08B-4EB5-A544-D42977A08FCE}"/>
              </a:ext>
            </a:extLst>
          </p:cNvPr>
          <p:cNvSpPr/>
          <p:nvPr/>
        </p:nvSpPr>
        <p:spPr>
          <a:xfrm>
            <a:off x="3183554" y="5085116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  <a:latin typeface="Helvetica-Normal" pitchFamily="2" charset="0"/>
              </a:rPr>
              <a:t> 10/10</a:t>
            </a:r>
            <a:endParaRPr lang="en-150" sz="14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E056F630-CB9F-46F8-8E0F-ED45CDC1D52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35" y="2148972"/>
            <a:ext cx="289118" cy="289118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410150-51F5-4908-8FED-754E94BA2091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03" y="6052940"/>
            <a:ext cx="289118" cy="289118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24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13619</TotalTime>
  <Words>3040</Words>
  <Application>Microsoft Office PowerPoint</Application>
  <PresentationFormat>Widescreen</PresentationFormat>
  <Paragraphs>985</Paragraphs>
  <Slides>34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Hadassah Friedlaender</vt:lpstr>
      <vt:lpstr>Halvetica</vt:lpstr>
      <vt:lpstr>Helvetica</vt:lpstr>
      <vt:lpstr>Helvetica-Normal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Oded Sittsamer</dc:creator>
  <cp:lastModifiedBy>Reshma Bhosale</cp:lastModifiedBy>
  <cp:revision>263</cp:revision>
  <dcterms:created xsi:type="dcterms:W3CDTF">2016-06-06T13:42:18Z</dcterms:created>
  <dcterms:modified xsi:type="dcterms:W3CDTF">2017-12-13T12:26:00Z</dcterms:modified>
</cp:coreProperties>
</file>